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3.xml" ContentType="application/vnd.openxmlformats-officedocument.theme+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heme/theme4.xml" ContentType="application/vnd.openxmlformats-officedocument.theme+xml"/>
  <Override PartName="/ppt/theme/theme5.xml" ContentType="application/vnd.openxmlformats-officedocument.theme+xml"/>
  <Override PartName="/ppt/theme/themeOverride1.xml" ContentType="application/vnd.openxmlformats-officedocument.themeOverride+xml"/>
  <Override PartName="/ppt/notesSlides/notesSlide1.xml" ContentType="application/vnd.openxmlformats-officedocument.presentationml.notesSlide+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notesSlides/notesSlide2.xml" ContentType="application/vnd.openxmlformats-officedocument.presentationml.notesSlide+xml"/>
  <Override PartName="/ppt/tags/tag328.xml" ContentType="application/vnd.openxmlformats-officedocument.presentationml.tags+xml"/>
  <Override PartName="/ppt/tags/tag329.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0.xml" ContentType="application/vnd.openxmlformats-officedocument.presentationml.tags+xml"/>
  <Override PartName="/ppt/theme/themeOverride2.xml" ContentType="application/vnd.openxmlformats-officedocument.themeOverr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61" r:id="rId2"/>
    <p:sldMasterId id="2147483674" r:id="rId3"/>
  </p:sldMasterIdLst>
  <p:notesMasterIdLst>
    <p:notesMasterId r:id="rId52"/>
  </p:notesMasterIdLst>
  <p:handoutMasterIdLst>
    <p:handoutMasterId r:id="rId53"/>
  </p:handoutMasterIdLst>
  <p:sldIdLst>
    <p:sldId id="256" r:id="rId4"/>
    <p:sldId id="651" r:id="rId5"/>
    <p:sldId id="320" r:id="rId6"/>
    <p:sldId id="352" r:id="rId7"/>
    <p:sldId id="600" r:id="rId8"/>
    <p:sldId id="502" r:id="rId9"/>
    <p:sldId id="602" r:id="rId10"/>
    <p:sldId id="603" r:id="rId11"/>
    <p:sldId id="504" r:id="rId12"/>
    <p:sldId id="605" r:id="rId13"/>
    <p:sldId id="607" r:id="rId14"/>
    <p:sldId id="608" r:id="rId15"/>
    <p:sldId id="611" r:id="rId16"/>
    <p:sldId id="613" r:id="rId17"/>
    <p:sldId id="601" r:id="rId18"/>
    <p:sldId id="465" r:id="rId19"/>
    <p:sldId id="652" r:id="rId20"/>
    <p:sldId id="615" r:id="rId21"/>
    <p:sldId id="618" r:id="rId22"/>
    <p:sldId id="621" r:id="rId23"/>
    <p:sldId id="624" r:id="rId24"/>
    <p:sldId id="626" r:id="rId25"/>
    <p:sldId id="354" r:id="rId26"/>
    <p:sldId id="507" r:id="rId27"/>
    <p:sldId id="513" r:id="rId28"/>
    <p:sldId id="471" r:id="rId29"/>
    <p:sldId id="627" r:id="rId30"/>
    <p:sldId id="628" r:id="rId31"/>
    <p:sldId id="629" r:id="rId32"/>
    <p:sldId id="630" r:id="rId33"/>
    <p:sldId id="631" r:id="rId34"/>
    <p:sldId id="633" r:id="rId35"/>
    <p:sldId id="467" r:id="rId36"/>
    <p:sldId id="634" r:id="rId37"/>
    <p:sldId id="577" r:id="rId38"/>
    <p:sldId id="636" r:id="rId39"/>
    <p:sldId id="637" r:id="rId40"/>
    <p:sldId id="638" r:id="rId41"/>
    <p:sldId id="641" r:id="rId42"/>
    <p:sldId id="643" r:id="rId43"/>
    <p:sldId id="463" r:id="rId44"/>
    <p:sldId id="644" r:id="rId45"/>
    <p:sldId id="647" r:id="rId46"/>
    <p:sldId id="648" r:id="rId47"/>
    <p:sldId id="585" r:id="rId48"/>
    <p:sldId id="448" r:id="rId49"/>
    <p:sldId id="649" r:id="rId50"/>
    <p:sldId id="261" r:id="rId51"/>
  </p:sldIdLst>
  <p:sldSz cx="12192000" cy="6858000"/>
  <p:notesSz cx="6858000" cy="9144000"/>
  <p:embeddedFontLst>
    <p:embeddedFont>
      <p:font typeface="汉仪中宋简" charset="-122"/>
      <p:regular r:id="rId54"/>
    </p:embeddedFont>
    <p:embeddedFont>
      <p:font typeface="Arial Unicode MS" pitchFamily="34" charset="-122"/>
      <p:regular r:id="rId55"/>
    </p:embeddedFont>
    <p:embeddedFont>
      <p:font typeface="楷体" pitchFamily="49" charset="-122"/>
      <p:regular r:id="rId56"/>
    </p:embeddedFont>
    <p:embeddedFont>
      <p:font typeface="Calibri" pitchFamily="34" charset="0"/>
      <p:regular r:id="rId57"/>
      <p:bold r:id="rId58"/>
      <p:italic r:id="rId59"/>
      <p:boldItalic r:id="rId60"/>
    </p:embeddedFont>
    <p:embeddedFont>
      <p:font typeface="微软雅黑" pitchFamily="34" charset="-122"/>
      <p:regular r:id="rId61"/>
      <p:bold r:id="rId62"/>
    </p:embeddedFont>
    <p:embeddedFont>
      <p:font typeface="微软雅黑 Light" pitchFamily="34" charset="-122"/>
      <p:regular r:id="rId63"/>
    </p:embeddedFont>
    <p:embeddedFont>
      <p:font typeface="Gulim" pitchFamily="34" charset="-127"/>
      <p:regular r:id="rId64"/>
    </p:embeddedFont>
    <p:embeddedFont>
      <p:font typeface="等线" pitchFamily="2" charset="-122"/>
      <p:regular r:id="rId65"/>
      <p:bold r:id="rId66"/>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05F2C04-C923-438B-8C0F-E0CD2BADF298}">
      <wppc:fontMiss xmlns:wppc="http://www.wps.cn/officeDocument/PresentationCustomData" xmlns="" type="true"/>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75" name="作者" initials="A" lastIdx="0" clrIdx="24"/>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87616"/>
    <a:srgbClr val="FFFFFF"/>
    <a:srgbClr val="F9C613"/>
    <a:srgbClr val="FFFE6D"/>
    <a:srgbClr val="FFFE61"/>
    <a:srgbClr val="F3901B"/>
    <a:srgbClr val="FBDDA3"/>
    <a:srgbClr val="682996"/>
    <a:srgbClr val="44BE9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43" autoAdjust="0"/>
    <p:restoredTop sz="94618" autoAdjust="0"/>
  </p:normalViewPr>
  <p:slideViewPr>
    <p:cSldViewPr snapToGrid="0" showGuides="1">
      <p:cViewPr varScale="1">
        <p:scale>
          <a:sx n="88" d="100"/>
          <a:sy n="88" d="100"/>
        </p:scale>
        <p:origin x="-252" y="-108"/>
      </p:cViewPr>
      <p:guideLst>
        <p:guide orient="horz" pos="245"/>
        <p:guide orient="horz" pos="4156"/>
        <p:guide orient="horz" pos="574"/>
        <p:guide orient="horz" pos="768"/>
        <p:guide orient="horz" pos="4022"/>
        <p:guide orient="horz" pos="3850"/>
        <p:guide pos="147"/>
        <p:guide pos="7465"/>
      </p:guideLst>
    </p:cSldViewPr>
  </p:slideViewPr>
  <p:notesTextViewPr>
    <p:cViewPr>
      <p:scale>
        <a:sx n="1" d="1"/>
        <a:sy n="1" d="1"/>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slide" Target="slides/slide44.xml"/><Relationship Id="rId50" Type="http://schemas.openxmlformats.org/officeDocument/2006/relationships/slide" Target="slides/slide47.xml"/><Relationship Id="rId55" Type="http://schemas.openxmlformats.org/officeDocument/2006/relationships/font" Target="fonts/font2.fntdata"/><Relationship Id="rId63" Type="http://schemas.openxmlformats.org/officeDocument/2006/relationships/font" Target="fonts/font10.fntdata"/><Relationship Id="rId68" Type="http://schemas.openxmlformats.org/officeDocument/2006/relationships/presProps" Target="presProps.xml"/><Relationship Id="rId7" Type="http://schemas.openxmlformats.org/officeDocument/2006/relationships/slide" Target="slides/slide4.xml"/><Relationship Id="rId71"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handoutMaster" Target="handoutMasters/handoutMaster1.xml"/><Relationship Id="rId58" Type="http://schemas.openxmlformats.org/officeDocument/2006/relationships/font" Target="fonts/font5.fntdata"/><Relationship Id="rId66" Type="http://schemas.openxmlformats.org/officeDocument/2006/relationships/font" Target="fonts/font13.fntdata"/><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font" Target="fonts/font4.fntdata"/><Relationship Id="rId61" Type="http://schemas.openxmlformats.org/officeDocument/2006/relationships/font" Target="fonts/font8.fntdata"/><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notesMaster" Target="notesMasters/notesMaster1.xml"/><Relationship Id="rId60" Type="http://schemas.openxmlformats.org/officeDocument/2006/relationships/font" Target="fonts/font7.fntdata"/><Relationship Id="rId65" Type="http://schemas.openxmlformats.org/officeDocument/2006/relationships/font" Target="fonts/font12.fntdata"/><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font" Target="fonts/font3.fntdata"/><Relationship Id="rId64" Type="http://schemas.openxmlformats.org/officeDocument/2006/relationships/font" Target="fonts/font11.fntdata"/><Relationship Id="rId69" Type="http://schemas.openxmlformats.org/officeDocument/2006/relationships/viewProps" Target="viewProps.xml"/><Relationship Id="rId8" Type="http://schemas.openxmlformats.org/officeDocument/2006/relationships/slide" Target="slides/slide5.xml"/><Relationship Id="rId51" Type="http://schemas.openxmlformats.org/officeDocument/2006/relationships/slide" Target="slides/slide48.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font" Target="fonts/font6.fntdata"/><Relationship Id="rId67" Type="http://schemas.openxmlformats.org/officeDocument/2006/relationships/commentAuthors" Target="commentAuthors.xml"/><Relationship Id="rId20" Type="http://schemas.openxmlformats.org/officeDocument/2006/relationships/slide" Target="slides/slide17.xml"/><Relationship Id="rId41" Type="http://schemas.openxmlformats.org/officeDocument/2006/relationships/slide" Target="slides/slide38.xml"/><Relationship Id="rId54" Type="http://schemas.openxmlformats.org/officeDocument/2006/relationships/font" Target="fonts/font1.fntdata"/><Relationship Id="rId62" Type="http://schemas.openxmlformats.org/officeDocument/2006/relationships/font" Target="fonts/font9.fntdata"/><Relationship Id="rId70"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t>2024/5/7</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t>‹#›</a:t>
            </a:fld>
            <a:endParaRPr lang="zh-CN" altLang="en-US"/>
          </a:p>
        </p:txBody>
      </p:sp>
    </p:spTree>
    <p:extLst>
      <p:ext uri="{BB962C8B-B14F-4D97-AF65-F5344CB8AC3E}">
        <p14:creationId xmlns:p14="http://schemas.microsoft.com/office/powerpoint/2010/main" val="365473226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41743F9-9B08-422F-9ECE-BE7148BC7DDC}" type="datetimeFigureOut">
              <a:rPr lang="zh-CN" altLang="en-US" smtClean="0"/>
              <a:t>2024/5/7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34C0232-94FA-4EBE-BB9B-79FBE486032D}" type="slidenum">
              <a:rPr lang="zh-CN" altLang="en-US" smtClean="0"/>
              <a:t>‹#›</a:t>
            </a:fld>
            <a:endParaRPr lang="zh-CN" altLang="en-US"/>
          </a:p>
        </p:txBody>
      </p:sp>
    </p:spTree>
    <p:extLst>
      <p:ext uri="{BB962C8B-B14F-4D97-AF65-F5344CB8AC3E}">
        <p14:creationId xmlns:p14="http://schemas.microsoft.com/office/powerpoint/2010/main" val="59671073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本</a:t>
            </a:r>
            <a:r>
              <a:rPr lang="en-US" altLang="zh-CN" sz="1200" b="0" i="0" kern="1200" dirty="0">
                <a:solidFill>
                  <a:schemeClr val="tx1"/>
                </a:solidFill>
                <a:effectLst/>
                <a:latin typeface="+mn-lt"/>
                <a:ea typeface="+mn-ea"/>
                <a:cs typeface="+mn-cs"/>
              </a:rPr>
              <a:t>PPT</a:t>
            </a:r>
            <a:r>
              <a:rPr lang="zh-CN" altLang="en-US" sz="1200" b="0" i="0" kern="1200" dirty="0">
                <a:solidFill>
                  <a:schemeClr val="tx1"/>
                </a:solidFill>
                <a:effectLst/>
                <a:latin typeface="+mn-lt"/>
                <a:ea typeface="+mn-ea"/>
                <a:cs typeface="+mn-cs"/>
              </a:rPr>
              <a:t>模板部分元素使用了幻灯片母版制作。如果需要修改，点击</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视图</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幻灯片母版</a:t>
            </a:r>
            <a:r>
              <a:rPr lang="en-US" altLang="zh-CN" sz="1200" b="0" i="0" kern="1200" dirty="0">
                <a:solidFill>
                  <a:schemeClr val="tx1"/>
                </a:solidFill>
                <a:effectLst/>
                <a:latin typeface="+mn-lt"/>
                <a:ea typeface="+mn-ea"/>
                <a:cs typeface="+mn-cs"/>
              </a:rPr>
              <a:t>-</a:t>
            </a:r>
            <a:r>
              <a:rPr lang="zh-CN" altLang="en-US" sz="1200" b="0" i="0" kern="1200">
                <a:solidFill>
                  <a:schemeClr val="tx1"/>
                </a:solidFill>
                <a:effectLst/>
                <a:latin typeface="+mn-lt"/>
                <a:ea typeface="+mn-ea"/>
                <a:cs typeface="+mn-cs"/>
              </a:rPr>
              <a:t>修改 完成后关闭编辑母版即可。</a:t>
            </a:r>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8" Type="http://schemas.openxmlformats.org/officeDocument/2006/relationships/image" Target="../media/image3.jpeg"/><Relationship Id="rId3" Type="http://schemas.openxmlformats.org/officeDocument/2006/relationships/tags" Target="../tags/tag9.xml"/><Relationship Id="rId7" Type="http://schemas.openxmlformats.org/officeDocument/2006/relationships/slideMaster" Target="../slideMasters/slideMaster1.xml"/><Relationship Id="rId2" Type="http://schemas.openxmlformats.org/officeDocument/2006/relationships/tags" Target="../tags/tag8.xml"/><Relationship Id="rId1" Type="http://schemas.openxmlformats.org/officeDocument/2006/relationships/tags" Target="../tags/tag7.xml"/><Relationship Id="rId6" Type="http://schemas.openxmlformats.org/officeDocument/2006/relationships/tags" Target="../tags/tag12.xml"/><Relationship Id="rId5" Type="http://schemas.openxmlformats.org/officeDocument/2006/relationships/tags" Target="../tags/tag11.xml"/><Relationship Id="rId4" Type="http://schemas.openxmlformats.org/officeDocument/2006/relationships/tags" Target="../tags/tag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13.xml"/></Relationships>
</file>

<file path=ppt/slideLayouts/_rels/slideLayout18.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14.xml"/></Relationships>
</file>

<file path=ppt/slideLayouts/_rels/slideLayout19.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15.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tags" Target="../tags/tag18.xml"/><Relationship Id="rId2" Type="http://schemas.openxmlformats.org/officeDocument/2006/relationships/tags" Target="../tags/tag17.xml"/><Relationship Id="rId1" Type="http://schemas.openxmlformats.org/officeDocument/2006/relationships/tags" Target="../tags/tag16.xml"/><Relationship Id="rId5" Type="http://schemas.openxmlformats.org/officeDocument/2006/relationships/image" Target="../media/image3.jpeg"/><Relationship Id="rId4"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8" Type="http://schemas.openxmlformats.org/officeDocument/2006/relationships/image" Target="../media/image3.jpeg"/><Relationship Id="rId3" Type="http://schemas.openxmlformats.org/officeDocument/2006/relationships/tags" Target="../tags/tag21.xml"/><Relationship Id="rId7" Type="http://schemas.openxmlformats.org/officeDocument/2006/relationships/slideMaster" Target="../slideMasters/slideMaster2.xml"/><Relationship Id="rId2" Type="http://schemas.openxmlformats.org/officeDocument/2006/relationships/tags" Target="../tags/tag20.xml"/><Relationship Id="rId1" Type="http://schemas.openxmlformats.org/officeDocument/2006/relationships/tags" Target="../tags/tag19.xml"/><Relationship Id="rId6" Type="http://schemas.openxmlformats.org/officeDocument/2006/relationships/tags" Target="../tags/tag24.xml"/><Relationship Id="rId5" Type="http://schemas.openxmlformats.org/officeDocument/2006/relationships/tags" Target="../tags/tag23.xml"/><Relationship Id="rId4" Type="http://schemas.openxmlformats.org/officeDocument/2006/relationships/tags" Target="../tags/tag2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25.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26.xml"/></Relationships>
</file>

<file path=ppt/slideLayouts/_rels/slideLayout31.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27.xml"/></Relationships>
</file>

<file path=ppt/slideLayouts/_rels/slideLayout32.xml.rels><?xml version="1.0" encoding="UTF-8" standalone="yes"?>
<Relationships xmlns="http://schemas.openxmlformats.org/package/2006/relationships"><Relationship Id="rId3" Type="http://schemas.openxmlformats.org/officeDocument/2006/relationships/tags" Target="../tags/tag30.xml"/><Relationship Id="rId2" Type="http://schemas.openxmlformats.org/officeDocument/2006/relationships/tags" Target="../tags/tag29.xml"/><Relationship Id="rId1" Type="http://schemas.openxmlformats.org/officeDocument/2006/relationships/tags" Target="../tags/tag28.xml"/><Relationship Id="rId5" Type="http://schemas.openxmlformats.org/officeDocument/2006/relationships/image" Target="../media/image3.jpeg"/><Relationship Id="rId4"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8" Type="http://schemas.openxmlformats.org/officeDocument/2006/relationships/image" Target="../media/image3.jpeg"/><Relationship Id="rId3" Type="http://schemas.openxmlformats.org/officeDocument/2006/relationships/tags" Target="../tags/tag33.xml"/><Relationship Id="rId7" Type="http://schemas.openxmlformats.org/officeDocument/2006/relationships/slideMaster" Target="../slideMasters/slideMaster3.xml"/><Relationship Id="rId2" Type="http://schemas.openxmlformats.org/officeDocument/2006/relationships/tags" Target="../tags/tag32.xml"/><Relationship Id="rId1" Type="http://schemas.openxmlformats.org/officeDocument/2006/relationships/tags" Target="../tags/tag31.xml"/><Relationship Id="rId6" Type="http://schemas.openxmlformats.org/officeDocument/2006/relationships/tags" Target="../tags/tag36.xml"/><Relationship Id="rId5" Type="http://schemas.openxmlformats.org/officeDocument/2006/relationships/tags" Target="../tags/tag35.xml"/><Relationship Id="rId4" Type="http://schemas.openxmlformats.org/officeDocument/2006/relationships/tags" Target="../tags/tag3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xml"/></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2.xml"/></Relationships>
</file>

<file path=ppt/slideLayouts/_rels/slideLayout7.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3.xml"/></Relationships>
</file>

<file path=ppt/slideLayouts/_rels/slideLayout8.xml.rels><?xml version="1.0" encoding="UTF-8" standalone="yes"?>
<Relationships xmlns="http://schemas.openxmlformats.org/package/2006/relationships"><Relationship Id="rId3" Type="http://schemas.openxmlformats.org/officeDocument/2006/relationships/tags" Target="../tags/tag6.xml"/><Relationship Id="rId2" Type="http://schemas.openxmlformats.org/officeDocument/2006/relationships/tags" Target="../tags/tag5.xml"/><Relationship Id="rId1" Type="http://schemas.openxmlformats.org/officeDocument/2006/relationships/tags" Target="../tags/tag4.xml"/><Relationship Id="rId5" Type="http://schemas.openxmlformats.org/officeDocument/2006/relationships/image" Target="../media/image3.jpeg"/><Relationship Id="rId4"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首尾页">
    <p:spTree>
      <p:nvGrpSpPr>
        <p:cNvPr id="1" name=""/>
        <p:cNvGrpSpPr/>
        <p:nvPr/>
      </p:nvGrpSpPr>
      <p:grpSpPr>
        <a:xfrm>
          <a:off x="0" y="0"/>
          <a:ext cx="0" cy="0"/>
          <a:chOff x="0" y="0"/>
          <a:chExt cx="0" cy="0"/>
        </a:xfrm>
      </p:grpSpPr>
      <p:sp>
        <p:nvSpPr>
          <p:cNvPr id="12" name="矩形 11"/>
          <p:cNvSpPr/>
          <p:nvPr userDrawn="1"/>
        </p:nvSpPr>
        <p:spPr>
          <a:xfrm>
            <a:off x="0" y="0"/>
            <a:ext cx="12192000" cy="6858000"/>
          </a:xfrm>
          <a:prstGeom prst="rect">
            <a:avLst/>
          </a:prstGeom>
          <a:blipFill dpi="0" rotWithShape="1">
            <a:blip r:embed="rId2"/>
            <a:srcRect/>
            <a:stretch>
              <a:fillRect t="-16671" b="-1667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7" name="矩形 16"/>
          <p:cNvSpPr/>
          <p:nvPr userDrawn="1"/>
        </p:nvSpPr>
        <p:spPr>
          <a:xfrm>
            <a:off x="0" y="0"/>
            <a:ext cx="12192000" cy="6858000"/>
          </a:xfrm>
          <a:prstGeom prst="rect">
            <a:avLst/>
          </a:prstGeom>
          <a:solidFill>
            <a:schemeClr val="tx1">
              <a:alpha val="49000"/>
            </a:schemeClr>
          </a:solidFill>
          <a:ln w="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userDrawn="1"/>
        </p:nvSpPr>
        <p:spPr>
          <a:xfrm>
            <a:off x="0" y="3754425"/>
            <a:ext cx="12192000" cy="2391370"/>
          </a:xfrm>
          <a:prstGeom prst="rect">
            <a:avLst/>
          </a:prstGeom>
          <a:solidFill>
            <a:schemeClr val="accent2">
              <a:alpha val="8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节标题">
    <p:spTree>
      <p:nvGrpSpPr>
        <p:cNvPr id="1" name=""/>
        <p:cNvGrpSpPr/>
        <p:nvPr/>
      </p:nvGrpSpPr>
      <p:grpSpPr>
        <a:xfrm>
          <a:off x="0" y="0"/>
          <a:ext cx="0" cy="0"/>
          <a:chOff x="0" y="0"/>
          <a:chExt cx="0" cy="0"/>
        </a:xfrm>
      </p:grpSpPr>
      <p:sp>
        <p:nvSpPr>
          <p:cNvPr id="10" name="任意多边形: 形状 9"/>
          <p:cNvSpPr/>
          <p:nvPr>
            <p:custDataLst>
              <p:tags r:id="rId1"/>
            </p:custDataLst>
          </p:nvPr>
        </p:nvSpPr>
        <p:spPr>
          <a:xfrm>
            <a:off x="7086600" y="0"/>
            <a:ext cx="5105400" cy="6858000"/>
          </a:xfrm>
          <a:custGeom>
            <a:avLst/>
            <a:gdLst>
              <a:gd name="connsiteX0" fmla="*/ 2293582 w 5105400"/>
              <a:gd name="connsiteY0" fmla="*/ 0 h 6858000"/>
              <a:gd name="connsiteX1" fmla="*/ 5105400 w 5105400"/>
              <a:gd name="connsiteY1" fmla="*/ 0 h 6858000"/>
              <a:gd name="connsiteX2" fmla="*/ 5105400 w 5105400"/>
              <a:gd name="connsiteY2" fmla="*/ 6858000 h 6858000"/>
              <a:gd name="connsiteX3" fmla="*/ 0 w 51054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5105400" h="6858000">
                <a:moveTo>
                  <a:pt x="2293582" y="0"/>
                </a:moveTo>
                <a:lnTo>
                  <a:pt x="5105400" y="0"/>
                </a:lnTo>
                <a:lnTo>
                  <a:pt x="5105400" y="6858000"/>
                </a:lnTo>
                <a:lnTo>
                  <a:pt x="0" y="6858000"/>
                </a:lnTo>
                <a:close/>
              </a:path>
            </a:pathLst>
          </a:custGeom>
          <a:blipFill>
            <a:blip r:embed="rId8"/>
            <a:stretch>
              <a:fillRect t="-26436" r="-20486" b="-41278"/>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 name="直接连接符 2"/>
          <p:cNvCxnSpPr/>
          <p:nvPr>
            <p:custDataLst>
              <p:tags r:id="rId2"/>
            </p:custDataLst>
          </p:nvPr>
        </p:nvCxnSpPr>
        <p:spPr>
          <a:xfrm>
            <a:off x="669925" y="3023418"/>
            <a:ext cx="7133363" cy="0"/>
          </a:xfrm>
          <a:prstGeom prst="line">
            <a:avLst/>
          </a:prstGeom>
          <a:ln>
            <a:solidFill>
              <a:schemeClr val="accent6"/>
            </a:solidFill>
          </a:ln>
        </p:spPr>
        <p:style>
          <a:lnRef idx="1">
            <a:schemeClr val="accent1"/>
          </a:lnRef>
          <a:fillRef idx="0">
            <a:schemeClr val="accent1"/>
          </a:fillRef>
          <a:effectRef idx="0">
            <a:schemeClr val="accent1"/>
          </a:effectRef>
          <a:fontRef idx="minor">
            <a:schemeClr val="tx1"/>
          </a:fontRef>
        </p:style>
      </p:cxnSp>
      <p:sp>
        <p:nvSpPr>
          <p:cNvPr id="4" name="直角三角形 3"/>
          <p:cNvSpPr/>
          <p:nvPr>
            <p:custDataLst>
              <p:tags r:id="rId3"/>
            </p:custDataLst>
          </p:nvPr>
        </p:nvSpPr>
        <p:spPr>
          <a:xfrm flipH="1">
            <a:off x="6134829" y="2639008"/>
            <a:ext cx="6057171" cy="4218992"/>
          </a:xfrm>
          <a:prstGeom prst="rtTriangle">
            <a:avLst/>
          </a:prstGeom>
          <a:solidFill>
            <a:schemeClr val="accent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直角三角形 4"/>
          <p:cNvSpPr/>
          <p:nvPr>
            <p:custDataLst>
              <p:tags r:id="rId4"/>
            </p:custDataLst>
          </p:nvPr>
        </p:nvSpPr>
        <p:spPr>
          <a:xfrm flipH="1" flipV="1">
            <a:off x="8005203" y="0"/>
            <a:ext cx="4186797" cy="5427778"/>
          </a:xfrm>
          <a:prstGeom prst="rtTriangle">
            <a:avLst/>
          </a:prstGeom>
          <a:solidFill>
            <a:schemeClr val="accent2">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标题 1"/>
          <p:cNvSpPr>
            <a:spLocks noGrp="1"/>
          </p:cNvSpPr>
          <p:nvPr>
            <p:ph type="title" hasCustomPrompt="1"/>
            <p:custDataLst>
              <p:tags r:id="rId5"/>
            </p:custDataLst>
          </p:nvPr>
        </p:nvSpPr>
        <p:spPr>
          <a:xfrm>
            <a:off x="669925" y="2159376"/>
            <a:ext cx="7133364" cy="804151"/>
          </a:xfrm>
          <a:noFill/>
        </p:spPr>
        <p:txBody>
          <a:bodyPr lIns="0" rIns="0" anchor="b">
            <a:normAutofit/>
          </a:bodyPr>
          <a:lstStyle>
            <a:lvl1pPr>
              <a:defRPr sz="2800" b="1">
                <a:solidFill>
                  <a:schemeClr val="tx1"/>
                </a:solidFill>
              </a:defRPr>
            </a:lvl1pPr>
          </a:lstStyle>
          <a:p>
            <a:r>
              <a:rPr lang="zh-CN" altLang="en-US" dirty="0"/>
              <a:t>单击此处添加幻灯片章节标题</a:t>
            </a:r>
          </a:p>
        </p:txBody>
      </p:sp>
      <p:sp>
        <p:nvSpPr>
          <p:cNvPr id="21" name="文本占位符 2"/>
          <p:cNvSpPr>
            <a:spLocks noGrp="1"/>
          </p:cNvSpPr>
          <p:nvPr>
            <p:ph type="body" idx="1"/>
            <p:custDataLst>
              <p:tags r:id="rId6"/>
            </p:custDataLst>
          </p:nvPr>
        </p:nvSpPr>
        <p:spPr>
          <a:xfrm>
            <a:off x="669925" y="3076867"/>
            <a:ext cx="7133364" cy="1082874"/>
          </a:xfrm>
          <a:noFill/>
        </p:spPr>
        <p:txBody>
          <a:bodyPr lIns="0" rIns="0" anchor="t">
            <a:normAutofit/>
          </a:bodyPr>
          <a:lstStyle>
            <a:lvl1pPr marL="0" indent="0">
              <a:lnSpc>
                <a:spcPct val="150000"/>
              </a:lnSpc>
              <a:spcBef>
                <a:spcPts val="0"/>
              </a:spcBef>
              <a:buNone/>
              <a:defRPr sz="1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p>
        </p:txBody>
      </p:sp>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10" advClick="0" advTm="5000"/>
    </mc:Choice>
    <mc:Fallback xmlns="">
      <p:transition advClick="0" advTm="5000"/>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空白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600" advClick="0" advTm="5000">
        <p:blinds dir="vert"/>
      </p:transition>
    </mc:Choice>
    <mc:Fallback xmlns="">
      <p:transition spd="slow" advClick="0" advTm="5000">
        <p:blinds dir="vert"/>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x" preserve="1">
  <p:cSld name="标题和文本">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838200" y="6356350"/>
            <a:ext cx="2743200" cy="365125"/>
          </a:xfrm>
        </p:spPr>
        <p:txBody>
          <a:bodyPr/>
          <a:lstStyle/>
          <a:p>
            <a:fld id="{AC1B7B3F-A56B-4310-A966-BD55D80449F1}" type="datetimeFigureOut">
              <a:rPr lang="zh-CN" altLang="en-US" smtClean="0"/>
              <a:t>2024/5/7</a:t>
            </a:fld>
            <a:endParaRPr lang="zh-CN" altLang="en-US"/>
          </a:p>
        </p:txBody>
      </p:sp>
      <p:sp>
        <p:nvSpPr>
          <p:cNvPr id="5" name="页脚占位符 4"/>
          <p:cNvSpPr>
            <a:spLocks noGrp="1"/>
          </p:cNvSpPr>
          <p:nvPr>
            <p:ph type="ftr" sz="quarter" idx="11"/>
          </p:nvPr>
        </p:nvSpPr>
        <p:spPr>
          <a:xfrm>
            <a:off x="4038600" y="6356350"/>
            <a:ext cx="4114800" cy="365125"/>
          </a:xfr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p:spPr>
        <p:txBody>
          <a:bodyPr/>
          <a:lstStyle/>
          <a:p>
            <a:fld id="{73127340-2293-49D2-96F1-6E7BF0C8FD9C}"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10" advClick="0" advTm="5000"/>
    </mc:Choice>
    <mc:Fallback xmlns="">
      <p:transition advClick="0" advTm="5000"/>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首尾页">
    <p:spTree>
      <p:nvGrpSpPr>
        <p:cNvPr id="1" name=""/>
        <p:cNvGrpSpPr/>
        <p:nvPr/>
      </p:nvGrpSpPr>
      <p:grpSpPr>
        <a:xfrm>
          <a:off x="0" y="0"/>
          <a:ext cx="0" cy="0"/>
          <a:chOff x="0" y="0"/>
          <a:chExt cx="0" cy="0"/>
        </a:xfrm>
      </p:grpSpPr>
      <p:sp>
        <p:nvSpPr>
          <p:cNvPr id="12" name="矩形 11"/>
          <p:cNvSpPr/>
          <p:nvPr userDrawn="1"/>
        </p:nvSpPr>
        <p:spPr>
          <a:xfrm>
            <a:off x="0" y="0"/>
            <a:ext cx="12192000" cy="6858000"/>
          </a:xfrm>
          <a:prstGeom prst="rect">
            <a:avLst/>
          </a:prstGeom>
          <a:blipFill dpi="0" rotWithShape="1">
            <a:blip r:embed="rId2"/>
            <a:srcRect/>
            <a:stretch>
              <a:fillRect t="-16671" b="-1667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7" name="矩形 16"/>
          <p:cNvSpPr/>
          <p:nvPr userDrawn="1"/>
        </p:nvSpPr>
        <p:spPr>
          <a:xfrm>
            <a:off x="0" y="0"/>
            <a:ext cx="12192000" cy="6858000"/>
          </a:xfrm>
          <a:prstGeom prst="rect">
            <a:avLst/>
          </a:prstGeom>
          <a:solidFill>
            <a:schemeClr val="tx1">
              <a:alpha val="49000"/>
            </a:schemeClr>
          </a:solidFill>
          <a:ln w="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userDrawn="1"/>
        </p:nvSpPr>
        <p:spPr>
          <a:xfrm>
            <a:off x="0" y="3754425"/>
            <a:ext cx="12192000" cy="2391370"/>
          </a:xfrm>
          <a:prstGeom prst="rect">
            <a:avLst/>
          </a:prstGeom>
          <a:solidFill>
            <a:schemeClr val="accent2">
              <a:alpha val="8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过度页1">
    <p:spTree>
      <p:nvGrpSpPr>
        <p:cNvPr id="1" name=""/>
        <p:cNvGrpSpPr/>
        <p:nvPr/>
      </p:nvGrpSpPr>
      <p:grpSpPr>
        <a:xfrm>
          <a:off x="0" y="0"/>
          <a:ext cx="0" cy="0"/>
          <a:chOff x="0" y="0"/>
          <a:chExt cx="0" cy="0"/>
        </a:xfrm>
      </p:grpSpPr>
      <p:sp>
        <p:nvSpPr>
          <p:cNvPr id="5" name="矩形 4"/>
          <p:cNvSpPr/>
          <p:nvPr userDrawn="1"/>
        </p:nvSpPr>
        <p:spPr>
          <a:xfrm>
            <a:off x="-24765" y="8890"/>
            <a:ext cx="12240090" cy="684005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圆角矩形 5"/>
          <p:cNvSpPr/>
          <p:nvPr userDrawn="1"/>
        </p:nvSpPr>
        <p:spPr>
          <a:xfrm>
            <a:off x="335521" y="368660"/>
            <a:ext cx="11520085" cy="6120045"/>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Flowchart: Decision 78"/>
          <p:cNvSpPr/>
          <p:nvPr userDrawn="1"/>
        </p:nvSpPr>
        <p:spPr>
          <a:xfrm>
            <a:off x="752414" y="649634"/>
            <a:ext cx="1833379" cy="1833479"/>
          </a:xfrm>
          <a:prstGeom prst="flowChartDecision">
            <a:avLst/>
          </a:prstGeom>
          <a:solidFill>
            <a:schemeClr val="accent2"/>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86697" tIns="43348" rIns="86697" bIns="43348" rtlCol="0" anchor="ctr"/>
          <a:lstStyle/>
          <a:p>
            <a:pPr algn="ctr"/>
            <a:endParaRPr lang="en-GB" sz="2400"/>
          </a:p>
        </p:txBody>
      </p:sp>
      <p:sp>
        <p:nvSpPr>
          <p:cNvPr id="3" name="Flowchart: Decision 79"/>
          <p:cNvSpPr/>
          <p:nvPr userDrawn="1"/>
        </p:nvSpPr>
        <p:spPr>
          <a:xfrm>
            <a:off x="752414" y="929972"/>
            <a:ext cx="1833379" cy="1833479"/>
          </a:xfrm>
          <a:prstGeom prst="flowChartDecision">
            <a:avLst/>
          </a:prstGeom>
          <a:solidFill>
            <a:schemeClr val="bg1">
              <a:lumMod val="95000"/>
            </a:schemeClr>
          </a:solidFill>
          <a:ln>
            <a:solidFill>
              <a:schemeClr val="bg1">
                <a:lumMod val="6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6697" tIns="43348" rIns="86697" bIns="43348" rtlCol="0" anchor="ctr"/>
          <a:lstStyle/>
          <a:p>
            <a:pPr algn="ctr"/>
            <a:endParaRPr lang="en-GB" sz="2400"/>
          </a:p>
        </p:txBody>
      </p:sp>
      <p:sp>
        <p:nvSpPr>
          <p:cNvPr id="4" name="TextBox 93"/>
          <p:cNvSpPr txBox="1"/>
          <p:nvPr userDrawn="1"/>
        </p:nvSpPr>
        <p:spPr>
          <a:xfrm>
            <a:off x="1023844" y="1465890"/>
            <a:ext cx="1290320" cy="763270"/>
          </a:xfrm>
          <a:prstGeom prst="rect">
            <a:avLst/>
          </a:prstGeom>
          <a:noFill/>
        </p:spPr>
        <p:txBody>
          <a:bodyPr wrap="none" lIns="86697" tIns="43348" rIns="86697" bIns="43348" rtlCol="0">
            <a:spAutoFit/>
          </a:bodyPr>
          <a:lstStyle/>
          <a:p>
            <a:r>
              <a:rPr lang="zh-CN" altLang="en-US" sz="4400" b="1" dirty="0">
                <a:solidFill>
                  <a:schemeClr val="accent1"/>
                </a:solidFill>
                <a:latin typeface="微软雅黑" panose="020B0503020204020204" pitchFamily="34" charset="-122"/>
                <a:ea typeface="微软雅黑" panose="020B0503020204020204" pitchFamily="34" charset="-122"/>
              </a:rPr>
              <a:t>目录</a:t>
            </a:r>
          </a:p>
        </p:txBody>
      </p:sp>
    </p:spTree>
  </p:cSld>
  <p:clrMapOvr>
    <a:masterClrMapping/>
  </p:clrMapOvr>
  <p:transition spd="slow" advClick="0" advTm="5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500"/>
                                        <p:tgtEl>
                                          <p:spTgt spid="3"/>
                                        </p:tgtEl>
                                      </p:cBhvr>
                                    </p:animEffect>
                                  </p:childTnLst>
                                </p:cTn>
                              </p:par>
                              <p:par>
                                <p:cTn id="8" presetID="8" presetClass="emph" presetSubtype="0" decel="58000" fill="hold" grpId="1" nodeType="withEffect">
                                  <p:stCondLst>
                                    <p:cond delay="0"/>
                                  </p:stCondLst>
                                  <p:childTnLst>
                                    <p:animRot by="-21600000">
                                      <p:cBhvr>
                                        <p:cTn id="9" dur="1500" fill="hold"/>
                                        <p:tgtEl>
                                          <p:spTgt spid="3"/>
                                        </p:tgtEl>
                                        <p:attrNameLst>
                                          <p:attrName>r</p:attrName>
                                        </p:attrNameLst>
                                      </p:cBhvr>
                                    </p:animRot>
                                  </p:childTnLst>
                                </p:cTn>
                              </p:par>
                              <p:par>
                                <p:cTn id="10" presetID="0" presetClass="path" presetSubtype="0" accel="50000" decel="50000" fill="hold" grpId="2" nodeType="withEffect">
                                  <p:stCondLst>
                                    <p:cond delay="0"/>
                                  </p:stCondLst>
                                  <p:childTnLst>
                                    <p:animMotion origin="layout" path="M -0.475 -0.47408 C -0.47187 -0.46574 -0.46888 -0.45949 -0.46562 -0.45186 C -0.46093 -0.44144 -0.45937 -0.43334 -0.45312 -0.42593 C -0.45195 -0.41922 -0.4444 -0.40625 -0.44062 -0.40371 C -0.4345 -0.39283 -0.42604 -0.37963 -0.41771 -0.37593 C -0.41146 -0.3676 -0.40455 -0.36389 -0.39687 -0.36112 C -0.37916 -0.34537 -0.3526 -0.34167 -0.33333 -0.34074 C -0.27552 -0.33889 -0.21731 -0.3382 -0.15937 -0.33704 C -0.14479 -0.33334 -0.12981 -0.33056 -0.11562 -0.32408 C -0.11119 -0.31875 -0.10534 -0.31598 -0.1 -0.31297 C -0.09479 -0.30371 -0.08958 -0.29445 -0.08437 -0.28519 C -0.08099 -0.27894 -0.07968 -0.27107 -0.07604 -0.26482 C -0.07604 -0.26227 -0.07604 -0.25949 -0.075 -0.25741 C -0.07409 -0.25348 -0.07083 -0.2463 -0.07083 -0.24607 C -0.06992 -0.23889 -0.07005 -0.2382 -0.06771 -0.23149 C -0.06666 -0.22778 -0.06354 -0.22037 -0.06354 -0.22014 C -0.06211 -0.21088 -0.05937 -0.20093 -0.05625 -0.1926 C -0.05429 -0.18774 -0.05013 -0.17778 -0.05013 -0.17755 C -0.04635 -0.15903 -0.03945 -0.14144 -0.03541 -0.12223 C -0.03164 -0.1044 -0.02851 -0.08496 -0.025 -0.06667 C -0.02409 -0.06227 -0.02213 -0.05949 -0.02083 -0.05556 C -0.01797 -0.04514 -0.01419 -0.03588 -0.01054 -0.02593 C -0.00742 -0.01737 -0.00521 -0.00903 -3.125E-6 4.07407E-6 " pathEditMode="relative" rAng="0" ptsTypes="AAAAAAAAAAAAAAAAAAAAAAA">
                                      <p:cBhvr>
                                        <p:cTn id="11" dur="1500" fill="hold"/>
                                        <p:tgtEl>
                                          <p:spTgt spid="3"/>
                                        </p:tgtEl>
                                        <p:attrNameLst>
                                          <p:attrName>ppt_x</p:attrName>
                                          <p:attrName>ppt_y</p:attrName>
                                        </p:attrNameLst>
                                      </p:cBhvr>
                                      <p:rCtr x="23750" y="23704"/>
                                    </p:animMotion>
                                  </p:childTnLst>
                                </p:cTn>
                              </p:par>
                            </p:childTnLst>
                          </p:cTn>
                        </p:par>
                        <p:par>
                          <p:cTn id="12" fill="hold">
                            <p:stCondLst>
                              <p:cond delay="1500"/>
                            </p:stCondLst>
                            <p:childTnLst>
                              <p:par>
                                <p:cTn id="13" presetID="10" presetClass="entr" presetSubtype="0" fill="hold" grpId="1"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par>
                                <p:cTn id="16" presetID="64" presetClass="path" presetSubtype="0" accel="50000" decel="50000" fill="hold" grpId="0" nodeType="withEffect">
                                  <p:stCondLst>
                                    <p:cond delay="0"/>
                                  </p:stCondLst>
                                  <p:childTnLst>
                                    <p:animMotion origin="layout" path="M -3.125E-6 0.03611 L -3.125E-6 -3.7037E-6 " pathEditMode="relative" rAng="0" ptsTypes="AA">
                                      <p:cBhvr>
                                        <p:cTn id="17" dur="750" fill="hold"/>
                                        <p:tgtEl>
                                          <p:spTgt spid="2"/>
                                        </p:tgtEl>
                                        <p:attrNameLst>
                                          <p:attrName>ppt_x</p:attrName>
                                          <p:attrName>ppt_y</p:attrName>
                                        </p:attrNameLst>
                                      </p:cBhvr>
                                      <p:rCtr x="0" y="-1806"/>
                                    </p:animMotion>
                                  </p:childTnLst>
                                </p:cTn>
                              </p:par>
                              <p:par>
                                <p:cTn id="18" presetID="10" presetClass="entr" presetSubtype="0" fill="hold" grpId="0" nodeType="withEffect">
                                  <p:stCondLst>
                                    <p:cond delay="25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2" grpId="1" bldLvl="0" animBg="1"/>
      <p:bldP spid="3" grpId="0" bldLvl="0" animBg="1"/>
      <p:bldP spid="3" grpId="1" bldLvl="0" animBg="1"/>
      <p:bldP spid="3" grpId="2" bldLvl="0" animBg="1"/>
      <p:bldP spid="4" grpId="0"/>
    </p:bld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内页">
    <p:bg>
      <p:bgPr>
        <a:solidFill>
          <a:schemeClr val="bg1"/>
        </a:solidFill>
        <a:effectLst/>
      </p:bgPr>
    </p:bg>
    <p:spTree>
      <p:nvGrpSpPr>
        <p:cNvPr id="1" name=""/>
        <p:cNvGrpSpPr/>
        <p:nvPr/>
      </p:nvGrpSpPr>
      <p:grpSpPr>
        <a:xfrm>
          <a:off x="0" y="0"/>
          <a:ext cx="0" cy="0"/>
          <a:chOff x="0" y="0"/>
          <a:chExt cx="0" cy="0"/>
        </a:xfrm>
      </p:grpSpPr>
      <p:sp>
        <p:nvSpPr>
          <p:cNvPr id="2" name="矩形 1"/>
          <p:cNvSpPr/>
          <p:nvPr userDrawn="1"/>
        </p:nvSpPr>
        <p:spPr>
          <a:xfrm>
            <a:off x="-40640" y="-36195"/>
            <a:ext cx="12273280" cy="69310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1_过度页1">
    <p:spTree>
      <p:nvGrpSpPr>
        <p:cNvPr id="1" name=""/>
        <p:cNvGrpSpPr/>
        <p:nvPr/>
      </p:nvGrpSpPr>
      <p:grpSpPr>
        <a:xfrm>
          <a:off x="0" y="0"/>
          <a:ext cx="0" cy="0"/>
          <a:chOff x="0" y="0"/>
          <a:chExt cx="0" cy="0"/>
        </a:xfrm>
      </p:grpSpPr>
      <p:sp>
        <p:nvSpPr>
          <p:cNvPr id="5" name="矩形 4"/>
          <p:cNvSpPr/>
          <p:nvPr userDrawn="1"/>
        </p:nvSpPr>
        <p:spPr>
          <a:xfrm>
            <a:off x="-24765" y="8890"/>
            <a:ext cx="12240090" cy="684005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圆角矩形 5"/>
          <p:cNvSpPr/>
          <p:nvPr userDrawn="1"/>
        </p:nvSpPr>
        <p:spPr>
          <a:xfrm>
            <a:off x="335521" y="368660"/>
            <a:ext cx="11520085" cy="6120045"/>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advClick="0" advTm="5000">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内页">
    <p:spTree>
      <p:nvGrpSpPr>
        <p:cNvPr id="1" name=""/>
        <p:cNvGrpSpPr/>
        <p:nvPr/>
      </p:nvGrpSpPr>
      <p:grpSpPr>
        <a:xfrm>
          <a:off x="0" y="0"/>
          <a:ext cx="0" cy="0"/>
          <a:chOff x="0" y="0"/>
          <a:chExt cx="0" cy="0"/>
        </a:xfrm>
      </p:grpSpPr>
      <p:sp>
        <p:nvSpPr>
          <p:cNvPr id="2" name="矩形 1"/>
          <p:cNvSpPr/>
          <p:nvPr userDrawn="1"/>
        </p:nvSpPr>
        <p:spPr>
          <a:xfrm>
            <a:off x="266619" y="282497"/>
            <a:ext cx="424954" cy="42495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p:nvPr userDrawn="1"/>
        </p:nvCxnSpPr>
        <p:spPr>
          <a:xfrm>
            <a:off x="979166" y="761752"/>
            <a:ext cx="10323834" cy="0"/>
          </a:xfrm>
          <a:prstGeom prst="line">
            <a:avLst/>
          </a:prstGeom>
          <a:ln w="12700">
            <a:solidFill>
              <a:schemeClr val="tx1">
                <a:lumMod val="75000"/>
                <a:lumOff val="25000"/>
              </a:schemeClr>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5" name="矩形 4"/>
          <p:cNvSpPr/>
          <p:nvPr userDrawn="1"/>
        </p:nvSpPr>
        <p:spPr>
          <a:xfrm>
            <a:off x="550863" y="544538"/>
            <a:ext cx="288310" cy="28831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标题 1"/>
          <p:cNvSpPr>
            <a:spLocks noGrp="1"/>
          </p:cNvSpPr>
          <p:nvPr>
            <p:ph type="title" hasCustomPrompt="1"/>
            <p:custDataLst>
              <p:tags r:id="rId1"/>
            </p:custDataLst>
          </p:nvPr>
        </p:nvSpPr>
        <p:spPr>
          <a:xfrm>
            <a:off x="979170" y="282575"/>
            <a:ext cx="10323830" cy="521970"/>
          </a:xfrm>
          <a:noFill/>
        </p:spPr>
        <p:txBody>
          <a:bodyPr wrap="square" lIns="0" rIns="0" anchor="b">
            <a:spAutoFit/>
          </a:bodyPr>
          <a:lstStyle>
            <a:lvl1pPr eaLnBrk="1" fontAlgn="auto" latinLnBrk="0" hangingPunct="1">
              <a:lnSpc>
                <a:spcPct val="100000"/>
              </a:lnSpc>
              <a:defRPr sz="2800" b="1">
                <a:solidFill>
                  <a:schemeClr val="tx1"/>
                </a:solidFill>
              </a:defRPr>
            </a:lvl1pPr>
          </a:lstStyle>
          <a:p>
            <a:r>
              <a:rPr lang="zh-CN" altLang="en-US" dirty="0"/>
              <a:t>单击此处添加幻灯片章节标题</a:t>
            </a:r>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style.rotation</p:attrName>
                                        </p:attrNameLst>
                                      </p:cBhvr>
                                      <p:tavLst>
                                        <p:tav tm="0">
                                          <p:val>
                                            <p:fltVal val="720"/>
                                          </p:val>
                                        </p:tav>
                                        <p:tav tm="100000">
                                          <p:val>
                                            <p:fltVal val="0"/>
                                          </p:val>
                                        </p:tav>
                                      </p:tavLst>
                                    </p:anim>
                                    <p:anim calcmode="lin" valueType="num">
                                      <p:cBhvr>
                                        <p:cTn id="9" dur="1000" fill="hold"/>
                                        <p:tgtEl>
                                          <p:spTgt spid="2"/>
                                        </p:tgtEl>
                                        <p:attrNameLst>
                                          <p:attrName>ppt_h</p:attrName>
                                        </p:attrNameLst>
                                      </p:cBhvr>
                                      <p:tavLst>
                                        <p:tav tm="0">
                                          <p:val>
                                            <p:fltVal val="0"/>
                                          </p:val>
                                        </p:tav>
                                        <p:tav tm="100000">
                                          <p:val>
                                            <p:strVal val="#ppt_h"/>
                                          </p:val>
                                        </p:tav>
                                      </p:tavLst>
                                    </p:anim>
                                    <p:anim calcmode="lin" valueType="num">
                                      <p:cBhvr>
                                        <p:cTn id="10" dur="1000" fill="hold"/>
                                        <p:tgtEl>
                                          <p:spTgt spid="2"/>
                                        </p:tgtEl>
                                        <p:attrNameLst>
                                          <p:attrName>ppt_w</p:attrName>
                                        </p:attrNameLst>
                                      </p:cBhvr>
                                      <p:tavLst>
                                        <p:tav tm="0">
                                          <p:val>
                                            <p:fltVal val="0"/>
                                          </p:val>
                                        </p:tav>
                                        <p:tav tm="100000">
                                          <p:val>
                                            <p:strVal val="#ppt_w"/>
                                          </p:val>
                                        </p:tav>
                                      </p:tavLst>
                                    </p:anim>
                                  </p:childTnLst>
                                </p:cTn>
                              </p:par>
                              <p:par>
                                <p:cTn id="11" presetID="35"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style.rotation</p:attrName>
                                        </p:attrNameLst>
                                      </p:cBhvr>
                                      <p:tavLst>
                                        <p:tav tm="0">
                                          <p:val>
                                            <p:fltVal val="720"/>
                                          </p:val>
                                        </p:tav>
                                        <p:tav tm="100000">
                                          <p:val>
                                            <p:fltVal val="0"/>
                                          </p:val>
                                        </p:tav>
                                      </p:tavLst>
                                    </p:anim>
                                    <p:anim calcmode="lin" valueType="num">
                                      <p:cBhvr>
                                        <p:cTn id="15" dur="1000" fill="hold"/>
                                        <p:tgtEl>
                                          <p:spTgt spid="5"/>
                                        </p:tgtEl>
                                        <p:attrNameLst>
                                          <p:attrName>ppt_h</p:attrName>
                                        </p:attrNameLst>
                                      </p:cBhvr>
                                      <p:tavLst>
                                        <p:tav tm="0">
                                          <p:val>
                                            <p:fltVal val="0"/>
                                          </p:val>
                                        </p:tav>
                                        <p:tav tm="100000">
                                          <p:val>
                                            <p:strVal val="#ppt_h"/>
                                          </p:val>
                                        </p:tav>
                                      </p:tavLst>
                                    </p:anim>
                                    <p:anim calcmode="lin" valueType="num">
                                      <p:cBhvr>
                                        <p:cTn id="16" dur="1000" fill="hold"/>
                                        <p:tgtEl>
                                          <p:spTgt spid="5"/>
                                        </p:tgtEl>
                                        <p:attrNameLst>
                                          <p:attrName>ppt_w</p:attrName>
                                        </p:attrNameLst>
                                      </p:cBhvr>
                                      <p:tavLst>
                                        <p:tav tm="0">
                                          <p:val>
                                            <p:fltVal val="0"/>
                                          </p:val>
                                        </p:tav>
                                        <p:tav tm="100000">
                                          <p:val>
                                            <p:strVal val="#ppt_w"/>
                                          </p:val>
                                        </p:tav>
                                      </p:tavLst>
                                    </p:anim>
                                  </p:childTnLst>
                                </p:cTn>
                              </p:par>
                              <p:par>
                                <p:cTn id="17" presetID="16" presetClass="entr" presetSubtype="21"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barn(inVertical)">
                                      <p:cBhvr>
                                        <p:cTn id="1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5" grpId="0" bldLvl="0" animBg="1"/>
    </p:bld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_内页">
    <p:spTree>
      <p:nvGrpSpPr>
        <p:cNvPr id="1" name=""/>
        <p:cNvGrpSpPr/>
        <p:nvPr/>
      </p:nvGrpSpPr>
      <p:grpSpPr>
        <a:xfrm>
          <a:off x="0" y="0"/>
          <a:ext cx="0" cy="0"/>
          <a:chOff x="0" y="0"/>
          <a:chExt cx="0" cy="0"/>
        </a:xfrm>
      </p:grpSpPr>
      <p:sp>
        <p:nvSpPr>
          <p:cNvPr id="2" name="矩形 1"/>
          <p:cNvSpPr/>
          <p:nvPr userDrawn="1"/>
        </p:nvSpPr>
        <p:spPr>
          <a:xfrm>
            <a:off x="266619" y="282497"/>
            <a:ext cx="424954" cy="42495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p:nvPr userDrawn="1"/>
        </p:nvCxnSpPr>
        <p:spPr>
          <a:xfrm>
            <a:off x="979166" y="761752"/>
            <a:ext cx="10323834" cy="0"/>
          </a:xfrm>
          <a:prstGeom prst="line">
            <a:avLst/>
          </a:prstGeom>
          <a:ln w="12700">
            <a:solidFill>
              <a:schemeClr val="tx1">
                <a:lumMod val="75000"/>
                <a:lumOff val="25000"/>
              </a:schemeClr>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5" name="矩形 4"/>
          <p:cNvSpPr/>
          <p:nvPr userDrawn="1"/>
        </p:nvSpPr>
        <p:spPr>
          <a:xfrm>
            <a:off x="550863" y="544538"/>
            <a:ext cx="288310" cy="28831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标题 1"/>
          <p:cNvSpPr>
            <a:spLocks noGrp="1"/>
          </p:cNvSpPr>
          <p:nvPr>
            <p:ph type="title" hasCustomPrompt="1"/>
            <p:custDataLst>
              <p:tags r:id="rId1"/>
            </p:custDataLst>
          </p:nvPr>
        </p:nvSpPr>
        <p:spPr>
          <a:xfrm>
            <a:off x="979170" y="282575"/>
            <a:ext cx="10323830" cy="521970"/>
          </a:xfrm>
          <a:noFill/>
        </p:spPr>
        <p:txBody>
          <a:bodyPr wrap="square" lIns="0" rIns="0" anchor="b">
            <a:spAutoFit/>
          </a:bodyPr>
          <a:lstStyle>
            <a:lvl1pPr eaLnBrk="1" fontAlgn="auto" latinLnBrk="0" hangingPunct="1">
              <a:lnSpc>
                <a:spcPct val="100000"/>
              </a:lnSpc>
              <a:defRPr sz="2800" b="1">
                <a:solidFill>
                  <a:schemeClr val="tx1"/>
                </a:solidFill>
              </a:defRPr>
            </a:lvl1pPr>
          </a:lstStyle>
          <a:p>
            <a:r>
              <a:rPr lang="zh-CN" altLang="en-US" dirty="0"/>
              <a:t>单击此处添加幻灯片章节标题</a:t>
            </a:r>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style.rotation</p:attrName>
                                        </p:attrNameLst>
                                      </p:cBhvr>
                                      <p:tavLst>
                                        <p:tav tm="0">
                                          <p:val>
                                            <p:fltVal val="720"/>
                                          </p:val>
                                        </p:tav>
                                        <p:tav tm="100000">
                                          <p:val>
                                            <p:fltVal val="0"/>
                                          </p:val>
                                        </p:tav>
                                      </p:tavLst>
                                    </p:anim>
                                    <p:anim calcmode="lin" valueType="num">
                                      <p:cBhvr>
                                        <p:cTn id="9" dur="1000" fill="hold"/>
                                        <p:tgtEl>
                                          <p:spTgt spid="2"/>
                                        </p:tgtEl>
                                        <p:attrNameLst>
                                          <p:attrName>ppt_h</p:attrName>
                                        </p:attrNameLst>
                                      </p:cBhvr>
                                      <p:tavLst>
                                        <p:tav tm="0">
                                          <p:val>
                                            <p:fltVal val="0"/>
                                          </p:val>
                                        </p:tav>
                                        <p:tav tm="100000">
                                          <p:val>
                                            <p:strVal val="#ppt_h"/>
                                          </p:val>
                                        </p:tav>
                                      </p:tavLst>
                                    </p:anim>
                                    <p:anim calcmode="lin" valueType="num">
                                      <p:cBhvr>
                                        <p:cTn id="10" dur="1000" fill="hold"/>
                                        <p:tgtEl>
                                          <p:spTgt spid="2"/>
                                        </p:tgtEl>
                                        <p:attrNameLst>
                                          <p:attrName>ppt_w</p:attrName>
                                        </p:attrNameLst>
                                      </p:cBhvr>
                                      <p:tavLst>
                                        <p:tav tm="0">
                                          <p:val>
                                            <p:fltVal val="0"/>
                                          </p:val>
                                        </p:tav>
                                        <p:tav tm="100000">
                                          <p:val>
                                            <p:strVal val="#ppt_w"/>
                                          </p:val>
                                        </p:tav>
                                      </p:tavLst>
                                    </p:anim>
                                  </p:childTnLst>
                                </p:cTn>
                              </p:par>
                              <p:par>
                                <p:cTn id="11" presetID="35"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style.rotation</p:attrName>
                                        </p:attrNameLst>
                                      </p:cBhvr>
                                      <p:tavLst>
                                        <p:tav tm="0">
                                          <p:val>
                                            <p:fltVal val="720"/>
                                          </p:val>
                                        </p:tav>
                                        <p:tav tm="100000">
                                          <p:val>
                                            <p:fltVal val="0"/>
                                          </p:val>
                                        </p:tav>
                                      </p:tavLst>
                                    </p:anim>
                                    <p:anim calcmode="lin" valueType="num">
                                      <p:cBhvr>
                                        <p:cTn id="15" dur="1000" fill="hold"/>
                                        <p:tgtEl>
                                          <p:spTgt spid="5"/>
                                        </p:tgtEl>
                                        <p:attrNameLst>
                                          <p:attrName>ppt_h</p:attrName>
                                        </p:attrNameLst>
                                      </p:cBhvr>
                                      <p:tavLst>
                                        <p:tav tm="0">
                                          <p:val>
                                            <p:fltVal val="0"/>
                                          </p:val>
                                        </p:tav>
                                        <p:tav tm="100000">
                                          <p:val>
                                            <p:strVal val="#ppt_h"/>
                                          </p:val>
                                        </p:tav>
                                      </p:tavLst>
                                    </p:anim>
                                    <p:anim calcmode="lin" valueType="num">
                                      <p:cBhvr>
                                        <p:cTn id="16" dur="1000" fill="hold"/>
                                        <p:tgtEl>
                                          <p:spTgt spid="5"/>
                                        </p:tgtEl>
                                        <p:attrNameLst>
                                          <p:attrName>ppt_w</p:attrName>
                                        </p:attrNameLst>
                                      </p:cBhvr>
                                      <p:tavLst>
                                        <p:tav tm="0">
                                          <p:val>
                                            <p:fltVal val="0"/>
                                          </p:val>
                                        </p:tav>
                                        <p:tav tm="100000">
                                          <p:val>
                                            <p:strVal val="#ppt_w"/>
                                          </p:val>
                                        </p:tav>
                                      </p:tavLst>
                                    </p:anim>
                                  </p:childTnLst>
                                </p:cTn>
                              </p:par>
                              <p:par>
                                <p:cTn id="17" presetID="16" presetClass="entr" presetSubtype="21"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barn(inVertical)">
                                      <p:cBhvr>
                                        <p:cTn id="1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5" grpId="0" bldLvl="0" animBg="1"/>
    </p:bld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3_内页">
    <p:spTree>
      <p:nvGrpSpPr>
        <p:cNvPr id="1" name=""/>
        <p:cNvGrpSpPr/>
        <p:nvPr/>
      </p:nvGrpSpPr>
      <p:grpSpPr>
        <a:xfrm>
          <a:off x="0" y="0"/>
          <a:ext cx="0" cy="0"/>
          <a:chOff x="0" y="0"/>
          <a:chExt cx="0" cy="0"/>
        </a:xfrm>
      </p:grpSpPr>
      <p:sp>
        <p:nvSpPr>
          <p:cNvPr id="2" name="矩形 1"/>
          <p:cNvSpPr/>
          <p:nvPr userDrawn="1"/>
        </p:nvSpPr>
        <p:spPr>
          <a:xfrm>
            <a:off x="266619" y="282497"/>
            <a:ext cx="424954" cy="42495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p:nvPr userDrawn="1"/>
        </p:nvCxnSpPr>
        <p:spPr>
          <a:xfrm>
            <a:off x="979166" y="761752"/>
            <a:ext cx="10323834" cy="0"/>
          </a:xfrm>
          <a:prstGeom prst="line">
            <a:avLst/>
          </a:prstGeom>
          <a:ln w="12700">
            <a:solidFill>
              <a:schemeClr val="tx1">
                <a:lumMod val="75000"/>
                <a:lumOff val="25000"/>
              </a:schemeClr>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5" name="矩形 4"/>
          <p:cNvSpPr/>
          <p:nvPr userDrawn="1"/>
        </p:nvSpPr>
        <p:spPr>
          <a:xfrm>
            <a:off x="550863" y="544538"/>
            <a:ext cx="288310" cy="28831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标题 1"/>
          <p:cNvSpPr>
            <a:spLocks noGrp="1"/>
          </p:cNvSpPr>
          <p:nvPr>
            <p:ph type="title" hasCustomPrompt="1"/>
            <p:custDataLst>
              <p:tags r:id="rId1"/>
            </p:custDataLst>
          </p:nvPr>
        </p:nvSpPr>
        <p:spPr>
          <a:xfrm>
            <a:off x="979170" y="282575"/>
            <a:ext cx="10323830" cy="521970"/>
          </a:xfrm>
          <a:noFill/>
        </p:spPr>
        <p:txBody>
          <a:bodyPr wrap="square" lIns="0" rIns="0" anchor="b">
            <a:spAutoFit/>
          </a:bodyPr>
          <a:lstStyle>
            <a:lvl1pPr eaLnBrk="1" fontAlgn="auto" latinLnBrk="0" hangingPunct="1">
              <a:lnSpc>
                <a:spcPct val="100000"/>
              </a:lnSpc>
              <a:defRPr sz="2800" b="1">
                <a:solidFill>
                  <a:schemeClr val="tx1"/>
                </a:solidFill>
              </a:defRPr>
            </a:lvl1pPr>
          </a:lstStyle>
          <a:p>
            <a:r>
              <a:rPr lang="zh-CN" altLang="en-US" dirty="0"/>
              <a:t>单击此处添加幻灯片章节标题</a:t>
            </a:r>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style.rotation</p:attrName>
                                        </p:attrNameLst>
                                      </p:cBhvr>
                                      <p:tavLst>
                                        <p:tav tm="0">
                                          <p:val>
                                            <p:fltVal val="720"/>
                                          </p:val>
                                        </p:tav>
                                        <p:tav tm="100000">
                                          <p:val>
                                            <p:fltVal val="0"/>
                                          </p:val>
                                        </p:tav>
                                      </p:tavLst>
                                    </p:anim>
                                    <p:anim calcmode="lin" valueType="num">
                                      <p:cBhvr>
                                        <p:cTn id="9" dur="1000" fill="hold"/>
                                        <p:tgtEl>
                                          <p:spTgt spid="2"/>
                                        </p:tgtEl>
                                        <p:attrNameLst>
                                          <p:attrName>ppt_h</p:attrName>
                                        </p:attrNameLst>
                                      </p:cBhvr>
                                      <p:tavLst>
                                        <p:tav tm="0">
                                          <p:val>
                                            <p:fltVal val="0"/>
                                          </p:val>
                                        </p:tav>
                                        <p:tav tm="100000">
                                          <p:val>
                                            <p:strVal val="#ppt_h"/>
                                          </p:val>
                                        </p:tav>
                                      </p:tavLst>
                                    </p:anim>
                                    <p:anim calcmode="lin" valueType="num">
                                      <p:cBhvr>
                                        <p:cTn id="10" dur="1000" fill="hold"/>
                                        <p:tgtEl>
                                          <p:spTgt spid="2"/>
                                        </p:tgtEl>
                                        <p:attrNameLst>
                                          <p:attrName>ppt_w</p:attrName>
                                        </p:attrNameLst>
                                      </p:cBhvr>
                                      <p:tavLst>
                                        <p:tav tm="0">
                                          <p:val>
                                            <p:fltVal val="0"/>
                                          </p:val>
                                        </p:tav>
                                        <p:tav tm="100000">
                                          <p:val>
                                            <p:strVal val="#ppt_w"/>
                                          </p:val>
                                        </p:tav>
                                      </p:tavLst>
                                    </p:anim>
                                  </p:childTnLst>
                                </p:cTn>
                              </p:par>
                              <p:par>
                                <p:cTn id="11" presetID="35"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style.rotation</p:attrName>
                                        </p:attrNameLst>
                                      </p:cBhvr>
                                      <p:tavLst>
                                        <p:tav tm="0">
                                          <p:val>
                                            <p:fltVal val="720"/>
                                          </p:val>
                                        </p:tav>
                                        <p:tav tm="100000">
                                          <p:val>
                                            <p:fltVal val="0"/>
                                          </p:val>
                                        </p:tav>
                                      </p:tavLst>
                                    </p:anim>
                                    <p:anim calcmode="lin" valueType="num">
                                      <p:cBhvr>
                                        <p:cTn id="15" dur="1000" fill="hold"/>
                                        <p:tgtEl>
                                          <p:spTgt spid="5"/>
                                        </p:tgtEl>
                                        <p:attrNameLst>
                                          <p:attrName>ppt_h</p:attrName>
                                        </p:attrNameLst>
                                      </p:cBhvr>
                                      <p:tavLst>
                                        <p:tav tm="0">
                                          <p:val>
                                            <p:fltVal val="0"/>
                                          </p:val>
                                        </p:tav>
                                        <p:tav tm="100000">
                                          <p:val>
                                            <p:strVal val="#ppt_h"/>
                                          </p:val>
                                        </p:tav>
                                      </p:tavLst>
                                    </p:anim>
                                    <p:anim calcmode="lin" valueType="num">
                                      <p:cBhvr>
                                        <p:cTn id="16" dur="1000" fill="hold"/>
                                        <p:tgtEl>
                                          <p:spTgt spid="5"/>
                                        </p:tgtEl>
                                        <p:attrNameLst>
                                          <p:attrName>ppt_w</p:attrName>
                                        </p:attrNameLst>
                                      </p:cBhvr>
                                      <p:tavLst>
                                        <p:tav tm="0">
                                          <p:val>
                                            <p:fltVal val="0"/>
                                          </p:val>
                                        </p:tav>
                                        <p:tav tm="100000">
                                          <p:val>
                                            <p:strVal val="#ppt_w"/>
                                          </p:val>
                                        </p:tav>
                                      </p:tavLst>
                                    </p:anim>
                                  </p:childTnLst>
                                </p:cTn>
                              </p:par>
                              <p:par>
                                <p:cTn id="17" presetID="16" presetClass="entr" presetSubtype="21"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barn(inVertical)">
                                      <p:cBhvr>
                                        <p:cTn id="1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5" grpId="0" bldLvl="0" animBg="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过度页1">
    <p:spTree>
      <p:nvGrpSpPr>
        <p:cNvPr id="1" name=""/>
        <p:cNvGrpSpPr/>
        <p:nvPr/>
      </p:nvGrpSpPr>
      <p:grpSpPr>
        <a:xfrm>
          <a:off x="0" y="0"/>
          <a:ext cx="0" cy="0"/>
          <a:chOff x="0" y="0"/>
          <a:chExt cx="0" cy="0"/>
        </a:xfrm>
      </p:grpSpPr>
      <p:sp>
        <p:nvSpPr>
          <p:cNvPr id="5" name="矩形 4"/>
          <p:cNvSpPr/>
          <p:nvPr userDrawn="1"/>
        </p:nvSpPr>
        <p:spPr>
          <a:xfrm>
            <a:off x="-24765" y="8890"/>
            <a:ext cx="12240090" cy="684005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圆角矩形 5"/>
          <p:cNvSpPr/>
          <p:nvPr userDrawn="1"/>
        </p:nvSpPr>
        <p:spPr>
          <a:xfrm>
            <a:off x="335521" y="368660"/>
            <a:ext cx="11520085" cy="6120045"/>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Flowchart: Decision 78"/>
          <p:cNvSpPr/>
          <p:nvPr userDrawn="1"/>
        </p:nvSpPr>
        <p:spPr>
          <a:xfrm>
            <a:off x="752414" y="649634"/>
            <a:ext cx="1833379" cy="1833479"/>
          </a:xfrm>
          <a:prstGeom prst="flowChartDecision">
            <a:avLst/>
          </a:prstGeom>
          <a:solidFill>
            <a:schemeClr val="accent2"/>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86697" tIns="43348" rIns="86697" bIns="43348" rtlCol="0" anchor="ctr"/>
          <a:lstStyle/>
          <a:p>
            <a:pPr algn="ctr"/>
            <a:endParaRPr lang="en-GB" sz="2400"/>
          </a:p>
        </p:txBody>
      </p:sp>
      <p:sp>
        <p:nvSpPr>
          <p:cNvPr id="3" name="Flowchart: Decision 79"/>
          <p:cNvSpPr/>
          <p:nvPr userDrawn="1"/>
        </p:nvSpPr>
        <p:spPr>
          <a:xfrm>
            <a:off x="752414" y="929972"/>
            <a:ext cx="1833379" cy="1833479"/>
          </a:xfrm>
          <a:prstGeom prst="flowChartDecision">
            <a:avLst/>
          </a:prstGeom>
          <a:solidFill>
            <a:schemeClr val="bg1">
              <a:lumMod val="95000"/>
            </a:schemeClr>
          </a:solidFill>
          <a:ln>
            <a:solidFill>
              <a:schemeClr val="bg1">
                <a:lumMod val="6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6697" tIns="43348" rIns="86697" bIns="43348" rtlCol="0" anchor="ctr"/>
          <a:lstStyle/>
          <a:p>
            <a:pPr algn="ctr"/>
            <a:endParaRPr lang="en-GB" sz="2400"/>
          </a:p>
        </p:txBody>
      </p:sp>
      <p:sp>
        <p:nvSpPr>
          <p:cNvPr id="4" name="TextBox 93"/>
          <p:cNvSpPr txBox="1"/>
          <p:nvPr userDrawn="1"/>
        </p:nvSpPr>
        <p:spPr>
          <a:xfrm>
            <a:off x="1023844" y="1465890"/>
            <a:ext cx="1290320" cy="763270"/>
          </a:xfrm>
          <a:prstGeom prst="rect">
            <a:avLst/>
          </a:prstGeom>
          <a:noFill/>
        </p:spPr>
        <p:txBody>
          <a:bodyPr wrap="none" lIns="86697" tIns="43348" rIns="86697" bIns="43348" rtlCol="0">
            <a:spAutoFit/>
          </a:bodyPr>
          <a:lstStyle/>
          <a:p>
            <a:r>
              <a:rPr lang="zh-CN" altLang="en-US" sz="4400" b="1" dirty="0">
                <a:solidFill>
                  <a:schemeClr val="accent1"/>
                </a:solidFill>
                <a:latin typeface="微软雅黑" panose="020B0503020204020204" pitchFamily="34" charset="-122"/>
                <a:ea typeface="微软雅黑" panose="020B0503020204020204" pitchFamily="34" charset="-122"/>
              </a:rPr>
              <a:t>目录</a:t>
            </a:r>
          </a:p>
        </p:txBody>
      </p:sp>
    </p:spTree>
  </p:cSld>
  <p:clrMapOvr>
    <a:masterClrMapping/>
  </p:clrMapOvr>
  <p:transition spd="slow" advClick="0" advTm="5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500"/>
                                        <p:tgtEl>
                                          <p:spTgt spid="3"/>
                                        </p:tgtEl>
                                      </p:cBhvr>
                                    </p:animEffect>
                                  </p:childTnLst>
                                </p:cTn>
                              </p:par>
                              <p:par>
                                <p:cTn id="8" presetID="8" presetClass="emph" presetSubtype="0" decel="58000" fill="hold" grpId="1" nodeType="withEffect">
                                  <p:stCondLst>
                                    <p:cond delay="0"/>
                                  </p:stCondLst>
                                  <p:childTnLst>
                                    <p:animRot by="-21600000">
                                      <p:cBhvr>
                                        <p:cTn id="9" dur="1500" fill="hold"/>
                                        <p:tgtEl>
                                          <p:spTgt spid="3"/>
                                        </p:tgtEl>
                                        <p:attrNameLst>
                                          <p:attrName>r</p:attrName>
                                        </p:attrNameLst>
                                      </p:cBhvr>
                                    </p:animRot>
                                  </p:childTnLst>
                                </p:cTn>
                              </p:par>
                              <p:par>
                                <p:cTn id="10" presetID="0" presetClass="path" presetSubtype="0" accel="50000" decel="50000" fill="hold" grpId="2" nodeType="withEffect">
                                  <p:stCondLst>
                                    <p:cond delay="0"/>
                                  </p:stCondLst>
                                  <p:childTnLst>
                                    <p:animMotion origin="layout" path="M -0.475 -0.47408 C -0.47187 -0.46574 -0.46888 -0.45949 -0.46562 -0.45186 C -0.46093 -0.44144 -0.45937 -0.43334 -0.45312 -0.42593 C -0.45195 -0.41922 -0.4444 -0.40625 -0.44062 -0.40371 C -0.4345 -0.39283 -0.42604 -0.37963 -0.41771 -0.37593 C -0.41146 -0.3676 -0.40455 -0.36389 -0.39687 -0.36112 C -0.37916 -0.34537 -0.3526 -0.34167 -0.33333 -0.34074 C -0.27552 -0.33889 -0.21731 -0.3382 -0.15937 -0.33704 C -0.14479 -0.33334 -0.12981 -0.33056 -0.11562 -0.32408 C -0.11119 -0.31875 -0.10534 -0.31598 -0.1 -0.31297 C -0.09479 -0.30371 -0.08958 -0.29445 -0.08437 -0.28519 C -0.08099 -0.27894 -0.07968 -0.27107 -0.07604 -0.26482 C -0.07604 -0.26227 -0.07604 -0.25949 -0.075 -0.25741 C -0.07409 -0.25348 -0.07083 -0.2463 -0.07083 -0.24607 C -0.06992 -0.23889 -0.07005 -0.2382 -0.06771 -0.23149 C -0.06666 -0.22778 -0.06354 -0.22037 -0.06354 -0.22014 C -0.06211 -0.21088 -0.05937 -0.20093 -0.05625 -0.1926 C -0.05429 -0.18774 -0.05013 -0.17778 -0.05013 -0.17755 C -0.04635 -0.15903 -0.03945 -0.14144 -0.03541 -0.12223 C -0.03164 -0.1044 -0.02851 -0.08496 -0.025 -0.06667 C -0.02409 -0.06227 -0.02213 -0.05949 -0.02083 -0.05556 C -0.01797 -0.04514 -0.01419 -0.03588 -0.01054 -0.02593 C -0.00742 -0.01737 -0.00521 -0.00903 -3.125E-6 4.07407E-6 " pathEditMode="relative" rAng="0" ptsTypes="AAAAAAAAAAAAAAAAAAAAAAA">
                                      <p:cBhvr>
                                        <p:cTn id="11" dur="1500" fill="hold"/>
                                        <p:tgtEl>
                                          <p:spTgt spid="3"/>
                                        </p:tgtEl>
                                        <p:attrNameLst>
                                          <p:attrName>ppt_x</p:attrName>
                                          <p:attrName>ppt_y</p:attrName>
                                        </p:attrNameLst>
                                      </p:cBhvr>
                                      <p:rCtr x="23750" y="23704"/>
                                    </p:animMotion>
                                  </p:childTnLst>
                                </p:cTn>
                              </p:par>
                            </p:childTnLst>
                          </p:cTn>
                        </p:par>
                        <p:par>
                          <p:cTn id="12" fill="hold">
                            <p:stCondLst>
                              <p:cond delay="1500"/>
                            </p:stCondLst>
                            <p:childTnLst>
                              <p:par>
                                <p:cTn id="13" presetID="10" presetClass="entr" presetSubtype="0" fill="hold" grpId="1"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par>
                                <p:cTn id="16" presetID="64" presetClass="path" presetSubtype="0" accel="50000" decel="50000" fill="hold" grpId="0" nodeType="withEffect">
                                  <p:stCondLst>
                                    <p:cond delay="0"/>
                                  </p:stCondLst>
                                  <p:childTnLst>
                                    <p:animMotion origin="layout" path="M -3.125E-6 0.03611 L -3.125E-6 -3.7037E-6 " pathEditMode="relative" rAng="0" ptsTypes="AA">
                                      <p:cBhvr>
                                        <p:cTn id="17" dur="750" fill="hold"/>
                                        <p:tgtEl>
                                          <p:spTgt spid="2"/>
                                        </p:tgtEl>
                                        <p:attrNameLst>
                                          <p:attrName>ppt_x</p:attrName>
                                          <p:attrName>ppt_y</p:attrName>
                                        </p:attrNameLst>
                                      </p:cBhvr>
                                      <p:rCtr x="0" y="-1806"/>
                                    </p:animMotion>
                                  </p:childTnLst>
                                </p:cTn>
                              </p:par>
                              <p:par>
                                <p:cTn id="18" presetID="10" presetClass="entr" presetSubtype="0" fill="hold" grpId="0" nodeType="withEffect">
                                  <p:stCondLst>
                                    <p:cond delay="25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2" grpId="1" bldLvl="0" animBg="1"/>
      <p:bldP spid="3" grpId="0" bldLvl="0" animBg="1"/>
      <p:bldP spid="3" grpId="1" bldLvl="0" animBg="1"/>
      <p:bldP spid="3" grpId="2" bldLvl="0" animBg="1"/>
      <p:bldP spid="4" grpId="0"/>
    </p:bld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4_内页">
    <p:spTree>
      <p:nvGrpSpPr>
        <p:cNvPr id="1" name=""/>
        <p:cNvGrpSpPr/>
        <p:nvPr/>
      </p:nvGrpSpPr>
      <p:grpSpPr>
        <a:xfrm>
          <a:off x="0" y="0"/>
          <a:ext cx="0" cy="0"/>
          <a:chOff x="0" y="0"/>
          <a:chExt cx="0" cy="0"/>
        </a:xfrm>
      </p:grpSpPr>
      <p:sp>
        <p:nvSpPr>
          <p:cNvPr id="10" name="任意多边形: 形状 9"/>
          <p:cNvSpPr/>
          <p:nvPr userDrawn="1">
            <p:custDataLst>
              <p:tags r:id="rId1"/>
            </p:custDataLst>
          </p:nvPr>
        </p:nvSpPr>
        <p:spPr>
          <a:xfrm>
            <a:off x="8435975" y="0"/>
            <a:ext cx="3756025" cy="6858000"/>
          </a:xfrm>
          <a:custGeom>
            <a:avLst/>
            <a:gdLst>
              <a:gd name="connsiteX0" fmla="*/ 2293582 w 5105400"/>
              <a:gd name="connsiteY0" fmla="*/ 0 h 6858000"/>
              <a:gd name="connsiteX1" fmla="*/ 5105400 w 5105400"/>
              <a:gd name="connsiteY1" fmla="*/ 0 h 6858000"/>
              <a:gd name="connsiteX2" fmla="*/ 5105400 w 5105400"/>
              <a:gd name="connsiteY2" fmla="*/ 6858000 h 6858000"/>
              <a:gd name="connsiteX3" fmla="*/ 0 w 51054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5105400" h="6858000">
                <a:moveTo>
                  <a:pt x="2293582" y="0"/>
                </a:moveTo>
                <a:lnTo>
                  <a:pt x="5105400" y="0"/>
                </a:lnTo>
                <a:lnTo>
                  <a:pt x="5105400" y="6858000"/>
                </a:lnTo>
                <a:lnTo>
                  <a:pt x="0" y="6858000"/>
                </a:lnTo>
                <a:close/>
              </a:path>
            </a:pathLst>
          </a:custGeom>
          <a:blipFill>
            <a:blip r:embed="rId5"/>
            <a:stretch>
              <a:fillRect t="-26436" r="-20486" b="-41278"/>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直角三角形 5"/>
          <p:cNvSpPr/>
          <p:nvPr userDrawn="1">
            <p:custDataLst>
              <p:tags r:id="rId2"/>
            </p:custDataLst>
          </p:nvPr>
        </p:nvSpPr>
        <p:spPr>
          <a:xfrm flipH="1">
            <a:off x="7736205" y="2639060"/>
            <a:ext cx="4455795" cy="4218940"/>
          </a:xfrm>
          <a:prstGeom prst="rtTriangle">
            <a:avLst/>
          </a:prstGeom>
          <a:solidFill>
            <a:schemeClr val="accent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直角三角形 6"/>
          <p:cNvSpPr/>
          <p:nvPr userDrawn="1">
            <p:custDataLst>
              <p:tags r:id="rId3"/>
            </p:custDataLst>
          </p:nvPr>
        </p:nvSpPr>
        <p:spPr>
          <a:xfrm flipH="1" flipV="1">
            <a:off x="9112250" y="0"/>
            <a:ext cx="3079750" cy="5427980"/>
          </a:xfrm>
          <a:prstGeom prst="rtTriangle">
            <a:avLst/>
          </a:prstGeom>
          <a:solidFill>
            <a:schemeClr val="accent2">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1_仅标题">
    <p:bg>
      <p:bgPr>
        <a:solidFill>
          <a:schemeClr val="bg1"/>
        </a:solidFill>
        <a:effectLst/>
      </p:bgPr>
    </p:bg>
    <p:spTree>
      <p:nvGrpSpPr>
        <p:cNvPr id="1" name=""/>
        <p:cNvGrpSpPr/>
        <p:nvPr/>
      </p:nvGrpSpPr>
      <p:grpSpPr>
        <a:xfrm>
          <a:off x="0" y="0"/>
          <a:ext cx="0" cy="0"/>
          <a:chOff x="0" y="0"/>
          <a:chExt cx="0" cy="0"/>
        </a:xfrm>
      </p:grpSpPr>
      <p:sp>
        <p:nvSpPr>
          <p:cNvPr id="2" name="矩形 1"/>
          <p:cNvSpPr/>
          <p:nvPr userDrawn="1"/>
        </p:nvSpPr>
        <p:spPr>
          <a:xfrm>
            <a:off x="-40640" y="-36195"/>
            <a:ext cx="12273280" cy="69310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4" name="矩形 23"/>
          <p:cNvSpPr/>
          <p:nvPr userDrawn="1"/>
        </p:nvSpPr>
        <p:spPr>
          <a:xfrm>
            <a:off x="0" y="-12065"/>
            <a:ext cx="12192000" cy="981075"/>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pPr>
            <a:endParaRPr lang="zh-CN" altLang="en-US" dirty="0">
              <a:solidFill>
                <a:schemeClr val="lt1"/>
              </a:solidFill>
              <a:latin typeface="思源黑体" panose="020B0400000000000000" pitchFamily="34" charset="-122"/>
              <a:ea typeface="思源黑体" panose="020B0400000000000000" pitchFamily="34" charset="-122"/>
              <a:sym typeface="思源黑体" panose="020B0400000000000000" pitchFamily="34" charset="-122"/>
            </a:endParaRPr>
          </a:p>
        </p:txBody>
      </p:sp>
      <p:grpSp>
        <p:nvGrpSpPr>
          <p:cNvPr id="18" name="组合 17"/>
          <p:cNvGrpSpPr/>
          <p:nvPr userDrawn="1"/>
        </p:nvGrpSpPr>
        <p:grpSpPr>
          <a:xfrm rot="8134866">
            <a:off x="-79632" y="-72982"/>
            <a:ext cx="2063758" cy="414895"/>
            <a:chOff x="-1807037" y="192249"/>
            <a:chExt cx="2880995" cy="579191"/>
          </a:xfrm>
        </p:grpSpPr>
        <p:sp>
          <p:nvSpPr>
            <p:cNvPr id="19" name="矩形: 圆角 18"/>
            <p:cNvSpPr/>
            <p:nvPr/>
          </p:nvSpPr>
          <p:spPr>
            <a:xfrm>
              <a:off x="-1807037" y="256103"/>
              <a:ext cx="2567235" cy="515337"/>
            </a:xfrm>
            <a:prstGeom prst="roundRect">
              <a:avLst>
                <a:gd name="adj" fmla="val 50000"/>
              </a:avLst>
            </a:prstGeom>
            <a:solidFill>
              <a:srgbClr val="F876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3" name="矩形: 圆角 22"/>
            <p:cNvSpPr/>
            <p:nvPr/>
          </p:nvSpPr>
          <p:spPr>
            <a:xfrm>
              <a:off x="27223" y="192249"/>
              <a:ext cx="1046735" cy="279439"/>
            </a:xfrm>
            <a:prstGeom prst="roundRect">
              <a:avLst>
                <a:gd name="adj" fmla="val 50000"/>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spTree>
  </p:cSld>
  <p:clrMapOvr>
    <a:masterClrMapping/>
  </p:clrMapOvr>
  <mc:AlternateContent xmlns:mc="http://schemas.openxmlformats.org/markup-compatibility/2006" xmlns:p14="http://schemas.microsoft.com/office/powerpoint/2010/main">
    <mc:Choice Requires="p14">
      <p:transition p14:dur="10" advClick="0" advTm="5000"/>
    </mc:Choice>
    <mc:Fallback xmlns="">
      <p:transition advClick="0" advTm="5000"/>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节标题">
    <p:spTree>
      <p:nvGrpSpPr>
        <p:cNvPr id="1" name=""/>
        <p:cNvGrpSpPr/>
        <p:nvPr/>
      </p:nvGrpSpPr>
      <p:grpSpPr>
        <a:xfrm>
          <a:off x="0" y="0"/>
          <a:ext cx="0" cy="0"/>
          <a:chOff x="0" y="0"/>
          <a:chExt cx="0" cy="0"/>
        </a:xfrm>
      </p:grpSpPr>
      <p:sp>
        <p:nvSpPr>
          <p:cNvPr id="10" name="任意多边形: 形状 9"/>
          <p:cNvSpPr/>
          <p:nvPr>
            <p:custDataLst>
              <p:tags r:id="rId1"/>
            </p:custDataLst>
          </p:nvPr>
        </p:nvSpPr>
        <p:spPr>
          <a:xfrm>
            <a:off x="7086600" y="0"/>
            <a:ext cx="5105400" cy="6858000"/>
          </a:xfrm>
          <a:custGeom>
            <a:avLst/>
            <a:gdLst>
              <a:gd name="connsiteX0" fmla="*/ 2293582 w 5105400"/>
              <a:gd name="connsiteY0" fmla="*/ 0 h 6858000"/>
              <a:gd name="connsiteX1" fmla="*/ 5105400 w 5105400"/>
              <a:gd name="connsiteY1" fmla="*/ 0 h 6858000"/>
              <a:gd name="connsiteX2" fmla="*/ 5105400 w 5105400"/>
              <a:gd name="connsiteY2" fmla="*/ 6858000 h 6858000"/>
              <a:gd name="connsiteX3" fmla="*/ 0 w 51054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5105400" h="6858000">
                <a:moveTo>
                  <a:pt x="2293582" y="0"/>
                </a:moveTo>
                <a:lnTo>
                  <a:pt x="5105400" y="0"/>
                </a:lnTo>
                <a:lnTo>
                  <a:pt x="5105400" y="6858000"/>
                </a:lnTo>
                <a:lnTo>
                  <a:pt x="0" y="6858000"/>
                </a:lnTo>
                <a:close/>
              </a:path>
            </a:pathLst>
          </a:custGeom>
          <a:blipFill>
            <a:blip r:embed="rId8"/>
            <a:stretch>
              <a:fillRect t="-26436" r="-20486" b="-41278"/>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 name="直接连接符 2"/>
          <p:cNvCxnSpPr/>
          <p:nvPr>
            <p:custDataLst>
              <p:tags r:id="rId2"/>
            </p:custDataLst>
          </p:nvPr>
        </p:nvCxnSpPr>
        <p:spPr>
          <a:xfrm>
            <a:off x="669925" y="3023418"/>
            <a:ext cx="7133363" cy="0"/>
          </a:xfrm>
          <a:prstGeom prst="line">
            <a:avLst/>
          </a:prstGeom>
          <a:ln>
            <a:solidFill>
              <a:schemeClr val="accent6"/>
            </a:solidFill>
          </a:ln>
        </p:spPr>
        <p:style>
          <a:lnRef idx="1">
            <a:schemeClr val="accent1"/>
          </a:lnRef>
          <a:fillRef idx="0">
            <a:schemeClr val="accent1"/>
          </a:fillRef>
          <a:effectRef idx="0">
            <a:schemeClr val="accent1"/>
          </a:effectRef>
          <a:fontRef idx="minor">
            <a:schemeClr val="tx1"/>
          </a:fontRef>
        </p:style>
      </p:cxnSp>
      <p:sp>
        <p:nvSpPr>
          <p:cNvPr id="4" name="直角三角形 3"/>
          <p:cNvSpPr/>
          <p:nvPr>
            <p:custDataLst>
              <p:tags r:id="rId3"/>
            </p:custDataLst>
          </p:nvPr>
        </p:nvSpPr>
        <p:spPr>
          <a:xfrm flipH="1">
            <a:off x="6134829" y="2639008"/>
            <a:ext cx="6057171" cy="4218992"/>
          </a:xfrm>
          <a:prstGeom prst="rtTriangle">
            <a:avLst/>
          </a:prstGeom>
          <a:solidFill>
            <a:schemeClr val="accent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直角三角形 4"/>
          <p:cNvSpPr/>
          <p:nvPr>
            <p:custDataLst>
              <p:tags r:id="rId4"/>
            </p:custDataLst>
          </p:nvPr>
        </p:nvSpPr>
        <p:spPr>
          <a:xfrm flipH="1" flipV="1">
            <a:off x="8005203" y="0"/>
            <a:ext cx="4186797" cy="5427778"/>
          </a:xfrm>
          <a:prstGeom prst="rtTriangle">
            <a:avLst/>
          </a:prstGeom>
          <a:solidFill>
            <a:schemeClr val="accent2">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标题 1"/>
          <p:cNvSpPr>
            <a:spLocks noGrp="1"/>
          </p:cNvSpPr>
          <p:nvPr>
            <p:ph type="title" hasCustomPrompt="1"/>
            <p:custDataLst>
              <p:tags r:id="rId5"/>
            </p:custDataLst>
          </p:nvPr>
        </p:nvSpPr>
        <p:spPr>
          <a:xfrm>
            <a:off x="669925" y="2159376"/>
            <a:ext cx="7133364" cy="804151"/>
          </a:xfrm>
          <a:noFill/>
        </p:spPr>
        <p:txBody>
          <a:bodyPr lIns="0" rIns="0" anchor="b">
            <a:normAutofit/>
          </a:bodyPr>
          <a:lstStyle>
            <a:lvl1pPr>
              <a:defRPr sz="2800" b="1">
                <a:solidFill>
                  <a:schemeClr val="tx1"/>
                </a:solidFill>
              </a:defRPr>
            </a:lvl1pPr>
          </a:lstStyle>
          <a:p>
            <a:r>
              <a:rPr lang="zh-CN" altLang="en-US" dirty="0"/>
              <a:t>单击此处添加幻灯片章节标题</a:t>
            </a:r>
          </a:p>
        </p:txBody>
      </p:sp>
      <p:sp>
        <p:nvSpPr>
          <p:cNvPr id="21" name="文本占位符 2"/>
          <p:cNvSpPr>
            <a:spLocks noGrp="1"/>
          </p:cNvSpPr>
          <p:nvPr>
            <p:ph type="body" idx="1"/>
            <p:custDataLst>
              <p:tags r:id="rId6"/>
            </p:custDataLst>
          </p:nvPr>
        </p:nvSpPr>
        <p:spPr>
          <a:xfrm>
            <a:off x="669925" y="3076867"/>
            <a:ext cx="7133364" cy="1082874"/>
          </a:xfrm>
          <a:noFill/>
        </p:spPr>
        <p:txBody>
          <a:bodyPr lIns="0" rIns="0" anchor="t">
            <a:normAutofit/>
          </a:bodyPr>
          <a:lstStyle>
            <a:lvl1pPr marL="0" indent="0">
              <a:lnSpc>
                <a:spcPct val="150000"/>
              </a:lnSpc>
              <a:spcBef>
                <a:spcPts val="0"/>
              </a:spcBef>
              <a:buNone/>
              <a:defRPr sz="1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p>
        </p:txBody>
      </p:sp>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10" advClick="0" advTm="5000"/>
    </mc:Choice>
    <mc:Fallback xmlns="">
      <p:transition advClick="0" advTm="5000"/>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空白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600" advClick="0" advTm="5000">
        <p:blinds dir="vert"/>
      </p:transition>
    </mc:Choice>
    <mc:Fallback xmlns="">
      <p:transition spd="slow" advClick="0" advTm="5000">
        <p:blinds dir="vert"/>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type="tx" preserve="1">
  <p:cSld name="标题和文本">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838200" y="6356350"/>
            <a:ext cx="2743200" cy="365125"/>
          </a:xfrm>
        </p:spPr>
        <p:txBody>
          <a:bodyPr/>
          <a:lstStyle/>
          <a:p>
            <a:fld id="{AC1B7B3F-A56B-4310-A966-BD55D80449F1}" type="datetimeFigureOut">
              <a:rPr lang="zh-CN" altLang="en-US" smtClean="0"/>
              <a:t>2024/5/7</a:t>
            </a:fld>
            <a:endParaRPr lang="zh-CN" altLang="en-US"/>
          </a:p>
        </p:txBody>
      </p:sp>
      <p:sp>
        <p:nvSpPr>
          <p:cNvPr id="5" name="页脚占位符 4"/>
          <p:cNvSpPr>
            <a:spLocks noGrp="1"/>
          </p:cNvSpPr>
          <p:nvPr>
            <p:ph type="ftr" sz="quarter" idx="11"/>
          </p:nvPr>
        </p:nvSpPr>
        <p:spPr>
          <a:xfrm>
            <a:off x="4038600" y="6356350"/>
            <a:ext cx="4114800" cy="365125"/>
          </a:xfr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p:spPr>
        <p:txBody>
          <a:bodyPr/>
          <a:lstStyle/>
          <a:p>
            <a:fld id="{73127340-2293-49D2-96F1-6E7BF0C8FD9C}"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10" advClick="0" advTm="5000"/>
    </mc:Choice>
    <mc:Fallback xmlns="">
      <p:transition advClick="0" advTm="5000"/>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首尾页">
    <p:spTree>
      <p:nvGrpSpPr>
        <p:cNvPr id="1" name=""/>
        <p:cNvGrpSpPr/>
        <p:nvPr/>
      </p:nvGrpSpPr>
      <p:grpSpPr>
        <a:xfrm>
          <a:off x="0" y="0"/>
          <a:ext cx="0" cy="0"/>
          <a:chOff x="0" y="0"/>
          <a:chExt cx="0" cy="0"/>
        </a:xfrm>
      </p:grpSpPr>
      <p:sp>
        <p:nvSpPr>
          <p:cNvPr id="12" name="矩形 11"/>
          <p:cNvSpPr/>
          <p:nvPr userDrawn="1"/>
        </p:nvSpPr>
        <p:spPr>
          <a:xfrm>
            <a:off x="0" y="0"/>
            <a:ext cx="12192000" cy="6858000"/>
          </a:xfrm>
          <a:prstGeom prst="rect">
            <a:avLst/>
          </a:prstGeom>
          <a:blipFill dpi="0" rotWithShape="1">
            <a:blip r:embed="rId2"/>
            <a:srcRect/>
            <a:stretch>
              <a:fillRect t="-16671" b="-1667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7" name="矩形 16"/>
          <p:cNvSpPr/>
          <p:nvPr userDrawn="1"/>
        </p:nvSpPr>
        <p:spPr>
          <a:xfrm>
            <a:off x="0" y="0"/>
            <a:ext cx="12192000" cy="6858000"/>
          </a:xfrm>
          <a:prstGeom prst="rect">
            <a:avLst/>
          </a:prstGeom>
          <a:solidFill>
            <a:schemeClr val="tx1">
              <a:alpha val="49000"/>
            </a:schemeClr>
          </a:solidFill>
          <a:ln w="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userDrawn="1"/>
        </p:nvSpPr>
        <p:spPr>
          <a:xfrm>
            <a:off x="0" y="3754425"/>
            <a:ext cx="12192000" cy="2391370"/>
          </a:xfrm>
          <a:prstGeom prst="rect">
            <a:avLst/>
          </a:prstGeom>
          <a:solidFill>
            <a:schemeClr val="accent2">
              <a:alpha val="8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type="blank" preserve="1">
  <p:cSld name="过度页1">
    <p:spTree>
      <p:nvGrpSpPr>
        <p:cNvPr id="1" name=""/>
        <p:cNvGrpSpPr/>
        <p:nvPr/>
      </p:nvGrpSpPr>
      <p:grpSpPr>
        <a:xfrm>
          <a:off x="0" y="0"/>
          <a:ext cx="0" cy="0"/>
          <a:chOff x="0" y="0"/>
          <a:chExt cx="0" cy="0"/>
        </a:xfrm>
      </p:grpSpPr>
      <p:sp>
        <p:nvSpPr>
          <p:cNvPr id="5" name="矩形 4"/>
          <p:cNvSpPr/>
          <p:nvPr userDrawn="1"/>
        </p:nvSpPr>
        <p:spPr>
          <a:xfrm>
            <a:off x="-24765" y="8890"/>
            <a:ext cx="12240090" cy="684005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圆角矩形 5"/>
          <p:cNvSpPr/>
          <p:nvPr userDrawn="1"/>
        </p:nvSpPr>
        <p:spPr>
          <a:xfrm>
            <a:off x="335521" y="368660"/>
            <a:ext cx="11520085" cy="6120045"/>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Flowchart: Decision 78"/>
          <p:cNvSpPr/>
          <p:nvPr userDrawn="1"/>
        </p:nvSpPr>
        <p:spPr>
          <a:xfrm>
            <a:off x="752414" y="649634"/>
            <a:ext cx="1833379" cy="1833479"/>
          </a:xfrm>
          <a:prstGeom prst="flowChartDecision">
            <a:avLst/>
          </a:prstGeom>
          <a:solidFill>
            <a:schemeClr val="accent2"/>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86697" tIns="43348" rIns="86697" bIns="43348" rtlCol="0" anchor="ctr"/>
          <a:lstStyle/>
          <a:p>
            <a:pPr algn="ctr"/>
            <a:endParaRPr lang="en-GB" sz="2400"/>
          </a:p>
        </p:txBody>
      </p:sp>
      <p:sp>
        <p:nvSpPr>
          <p:cNvPr id="3" name="Flowchart: Decision 79"/>
          <p:cNvSpPr/>
          <p:nvPr userDrawn="1"/>
        </p:nvSpPr>
        <p:spPr>
          <a:xfrm>
            <a:off x="752414" y="929972"/>
            <a:ext cx="1833379" cy="1833479"/>
          </a:xfrm>
          <a:prstGeom prst="flowChartDecision">
            <a:avLst/>
          </a:prstGeom>
          <a:solidFill>
            <a:schemeClr val="bg1">
              <a:lumMod val="95000"/>
            </a:schemeClr>
          </a:solidFill>
          <a:ln>
            <a:solidFill>
              <a:schemeClr val="bg1">
                <a:lumMod val="6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6697" tIns="43348" rIns="86697" bIns="43348" rtlCol="0" anchor="ctr"/>
          <a:lstStyle/>
          <a:p>
            <a:pPr algn="ctr"/>
            <a:endParaRPr lang="en-GB" sz="2400"/>
          </a:p>
        </p:txBody>
      </p:sp>
      <p:sp>
        <p:nvSpPr>
          <p:cNvPr id="4" name="TextBox 93"/>
          <p:cNvSpPr txBox="1"/>
          <p:nvPr userDrawn="1"/>
        </p:nvSpPr>
        <p:spPr>
          <a:xfrm>
            <a:off x="1023844" y="1465890"/>
            <a:ext cx="1290320" cy="763270"/>
          </a:xfrm>
          <a:prstGeom prst="rect">
            <a:avLst/>
          </a:prstGeom>
          <a:noFill/>
        </p:spPr>
        <p:txBody>
          <a:bodyPr wrap="none" lIns="86697" tIns="43348" rIns="86697" bIns="43348" rtlCol="0">
            <a:spAutoFit/>
          </a:bodyPr>
          <a:lstStyle/>
          <a:p>
            <a:r>
              <a:rPr lang="zh-CN" altLang="en-US" sz="4400" b="1" dirty="0">
                <a:solidFill>
                  <a:schemeClr val="accent1"/>
                </a:solidFill>
                <a:latin typeface="微软雅黑" panose="020B0503020204020204" pitchFamily="34" charset="-122"/>
                <a:ea typeface="微软雅黑" panose="020B0503020204020204" pitchFamily="34" charset="-122"/>
              </a:rPr>
              <a:t>目录</a:t>
            </a:r>
          </a:p>
        </p:txBody>
      </p:sp>
    </p:spTree>
  </p:cSld>
  <p:clrMapOvr>
    <a:masterClrMapping/>
  </p:clrMapOvr>
  <p:transition spd="slow" advClick="0" advTm="5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500"/>
                                        <p:tgtEl>
                                          <p:spTgt spid="3"/>
                                        </p:tgtEl>
                                      </p:cBhvr>
                                    </p:animEffect>
                                  </p:childTnLst>
                                </p:cTn>
                              </p:par>
                              <p:par>
                                <p:cTn id="8" presetID="8" presetClass="emph" presetSubtype="0" decel="58000" fill="hold" grpId="1" nodeType="withEffect">
                                  <p:stCondLst>
                                    <p:cond delay="0"/>
                                  </p:stCondLst>
                                  <p:childTnLst>
                                    <p:animRot by="-21600000">
                                      <p:cBhvr>
                                        <p:cTn id="9" dur="1500" fill="hold"/>
                                        <p:tgtEl>
                                          <p:spTgt spid="3"/>
                                        </p:tgtEl>
                                        <p:attrNameLst>
                                          <p:attrName>r</p:attrName>
                                        </p:attrNameLst>
                                      </p:cBhvr>
                                    </p:animRot>
                                  </p:childTnLst>
                                </p:cTn>
                              </p:par>
                              <p:par>
                                <p:cTn id="10" presetID="0" presetClass="path" presetSubtype="0" accel="50000" decel="50000" fill="hold" grpId="2" nodeType="withEffect">
                                  <p:stCondLst>
                                    <p:cond delay="0"/>
                                  </p:stCondLst>
                                  <p:childTnLst>
                                    <p:animMotion origin="layout" path="M -0.475 -0.47408 C -0.47187 -0.46574 -0.46888 -0.45949 -0.46562 -0.45186 C -0.46093 -0.44144 -0.45937 -0.43334 -0.45312 -0.42593 C -0.45195 -0.41922 -0.4444 -0.40625 -0.44062 -0.40371 C -0.4345 -0.39283 -0.42604 -0.37963 -0.41771 -0.37593 C -0.41146 -0.3676 -0.40455 -0.36389 -0.39687 -0.36112 C -0.37916 -0.34537 -0.3526 -0.34167 -0.33333 -0.34074 C -0.27552 -0.33889 -0.21731 -0.3382 -0.15937 -0.33704 C -0.14479 -0.33334 -0.12981 -0.33056 -0.11562 -0.32408 C -0.11119 -0.31875 -0.10534 -0.31598 -0.1 -0.31297 C -0.09479 -0.30371 -0.08958 -0.29445 -0.08437 -0.28519 C -0.08099 -0.27894 -0.07968 -0.27107 -0.07604 -0.26482 C -0.07604 -0.26227 -0.07604 -0.25949 -0.075 -0.25741 C -0.07409 -0.25348 -0.07083 -0.2463 -0.07083 -0.24607 C -0.06992 -0.23889 -0.07005 -0.2382 -0.06771 -0.23149 C -0.06666 -0.22778 -0.06354 -0.22037 -0.06354 -0.22014 C -0.06211 -0.21088 -0.05937 -0.20093 -0.05625 -0.1926 C -0.05429 -0.18774 -0.05013 -0.17778 -0.05013 -0.17755 C -0.04635 -0.15903 -0.03945 -0.14144 -0.03541 -0.12223 C -0.03164 -0.1044 -0.02851 -0.08496 -0.025 -0.06667 C -0.02409 -0.06227 -0.02213 -0.05949 -0.02083 -0.05556 C -0.01797 -0.04514 -0.01419 -0.03588 -0.01054 -0.02593 C -0.00742 -0.01737 -0.00521 -0.00903 -3.125E-6 4.07407E-6 " pathEditMode="relative" rAng="0" ptsTypes="AAAAAAAAAAAAAAAAAAAAAAA">
                                      <p:cBhvr>
                                        <p:cTn id="11" dur="1500" fill="hold"/>
                                        <p:tgtEl>
                                          <p:spTgt spid="3"/>
                                        </p:tgtEl>
                                        <p:attrNameLst>
                                          <p:attrName>ppt_x</p:attrName>
                                          <p:attrName>ppt_y</p:attrName>
                                        </p:attrNameLst>
                                      </p:cBhvr>
                                      <p:rCtr x="23750" y="23704"/>
                                    </p:animMotion>
                                  </p:childTnLst>
                                </p:cTn>
                              </p:par>
                            </p:childTnLst>
                          </p:cTn>
                        </p:par>
                        <p:par>
                          <p:cTn id="12" fill="hold">
                            <p:stCondLst>
                              <p:cond delay="1500"/>
                            </p:stCondLst>
                            <p:childTnLst>
                              <p:par>
                                <p:cTn id="13" presetID="10" presetClass="entr" presetSubtype="0" fill="hold" grpId="1"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par>
                                <p:cTn id="16" presetID="64" presetClass="path" presetSubtype="0" accel="50000" decel="50000" fill="hold" grpId="0" nodeType="withEffect">
                                  <p:stCondLst>
                                    <p:cond delay="0"/>
                                  </p:stCondLst>
                                  <p:childTnLst>
                                    <p:animMotion origin="layout" path="M -3.125E-6 0.03611 L -3.125E-6 -3.7037E-6 " pathEditMode="relative" rAng="0" ptsTypes="AA">
                                      <p:cBhvr>
                                        <p:cTn id="17" dur="750" fill="hold"/>
                                        <p:tgtEl>
                                          <p:spTgt spid="2"/>
                                        </p:tgtEl>
                                        <p:attrNameLst>
                                          <p:attrName>ppt_x</p:attrName>
                                          <p:attrName>ppt_y</p:attrName>
                                        </p:attrNameLst>
                                      </p:cBhvr>
                                      <p:rCtr x="0" y="-1806"/>
                                    </p:animMotion>
                                  </p:childTnLst>
                                </p:cTn>
                              </p:par>
                              <p:par>
                                <p:cTn id="18" presetID="10" presetClass="entr" presetSubtype="0" fill="hold" grpId="0" nodeType="withEffect">
                                  <p:stCondLst>
                                    <p:cond delay="25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2" grpId="1" bldLvl="0" animBg="1"/>
      <p:bldP spid="3" grpId="0" bldLvl="0" animBg="1"/>
      <p:bldP spid="3" grpId="1" bldLvl="0" animBg="1"/>
      <p:bldP spid="3" grpId="2" bldLvl="0" animBg="1"/>
      <p:bldP spid="4" grpId="0"/>
    </p:bld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内页">
    <p:bg>
      <p:bgPr>
        <a:solidFill>
          <a:schemeClr val="bg1"/>
        </a:solidFill>
        <a:effectLst/>
      </p:bgPr>
    </p:bg>
    <p:spTree>
      <p:nvGrpSpPr>
        <p:cNvPr id="1" name=""/>
        <p:cNvGrpSpPr/>
        <p:nvPr/>
      </p:nvGrpSpPr>
      <p:grpSpPr>
        <a:xfrm>
          <a:off x="0" y="0"/>
          <a:ext cx="0" cy="0"/>
          <a:chOff x="0" y="0"/>
          <a:chExt cx="0" cy="0"/>
        </a:xfrm>
      </p:grpSpPr>
      <p:sp>
        <p:nvSpPr>
          <p:cNvPr id="2" name="矩形 1"/>
          <p:cNvSpPr/>
          <p:nvPr userDrawn="1"/>
        </p:nvSpPr>
        <p:spPr>
          <a:xfrm>
            <a:off x="-40640" y="-36195"/>
            <a:ext cx="12273280" cy="69310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type="blank" preserve="1">
  <p:cSld name="1_过度页1">
    <p:spTree>
      <p:nvGrpSpPr>
        <p:cNvPr id="1" name=""/>
        <p:cNvGrpSpPr/>
        <p:nvPr/>
      </p:nvGrpSpPr>
      <p:grpSpPr>
        <a:xfrm>
          <a:off x="0" y="0"/>
          <a:ext cx="0" cy="0"/>
          <a:chOff x="0" y="0"/>
          <a:chExt cx="0" cy="0"/>
        </a:xfrm>
      </p:grpSpPr>
      <p:sp>
        <p:nvSpPr>
          <p:cNvPr id="5" name="矩形 4"/>
          <p:cNvSpPr/>
          <p:nvPr userDrawn="1"/>
        </p:nvSpPr>
        <p:spPr>
          <a:xfrm>
            <a:off x="-24765" y="8890"/>
            <a:ext cx="12240090" cy="684005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圆角矩形 5"/>
          <p:cNvSpPr/>
          <p:nvPr userDrawn="1"/>
        </p:nvSpPr>
        <p:spPr>
          <a:xfrm>
            <a:off x="335521" y="368660"/>
            <a:ext cx="11520085" cy="6120045"/>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advClick="0" advTm="5000">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_内页">
    <p:spTree>
      <p:nvGrpSpPr>
        <p:cNvPr id="1" name=""/>
        <p:cNvGrpSpPr/>
        <p:nvPr/>
      </p:nvGrpSpPr>
      <p:grpSpPr>
        <a:xfrm>
          <a:off x="0" y="0"/>
          <a:ext cx="0" cy="0"/>
          <a:chOff x="0" y="0"/>
          <a:chExt cx="0" cy="0"/>
        </a:xfrm>
      </p:grpSpPr>
      <p:sp>
        <p:nvSpPr>
          <p:cNvPr id="2" name="矩形 1"/>
          <p:cNvSpPr/>
          <p:nvPr userDrawn="1"/>
        </p:nvSpPr>
        <p:spPr>
          <a:xfrm>
            <a:off x="266619" y="282497"/>
            <a:ext cx="424954" cy="42495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p:nvPr userDrawn="1"/>
        </p:nvCxnSpPr>
        <p:spPr>
          <a:xfrm>
            <a:off x="979166" y="761752"/>
            <a:ext cx="10323834" cy="0"/>
          </a:xfrm>
          <a:prstGeom prst="line">
            <a:avLst/>
          </a:prstGeom>
          <a:ln w="12700">
            <a:solidFill>
              <a:schemeClr val="tx1">
                <a:lumMod val="75000"/>
                <a:lumOff val="25000"/>
              </a:schemeClr>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5" name="矩形 4"/>
          <p:cNvSpPr/>
          <p:nvPr userDrawn="1"/>
        </p:nvSpPr>
        <p:spPr>
          <a:xfrm>
            <a:off x="550863" y="544538"/>
            <a:ext cx="288310" cy="28831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标题 1"/>
          <p:cNvSpPr>
            <a:spLocks noGrp="1"/>
          </p:cNvSpPr>
          <p:nvPr>
            <p:ph type="title" hasCustomPrompt="1"/>
            <p:custDataLst>
              <p:tags r:id="rId1"/>
            </p:custDataLst>
          </p:nvPr>
        </p:nvSpPr>
        <p:spPr>
          <a:xfrm>
            <a:off x="979170" y="282575"/>
            <a:ext cx="10323830" cy="521970"/>
          </a:xfrm>
          <a:noFill/>
        </p:spPr>
        <p:txBody>
          <a:bodyPr wrap="square" lIns="0" rIns="0" anchor="b">
            <a:spAutoFit/>
          </a:bodyPr>
          <a:lstStyle>
            <a:lvl1pPr eaLnBrk="1" fontAlgn="auto" latinLnBrk="0" hangingPunct="1">
              <a:lnSpc>
                <a:spcPct val="100000"/>
              </a:lnSpc>
              <a:defRPr sz="2800" b="1">
                <a:solidFill>
                  <a:schemeClr val="tx1"/>
                </a:solidFill>
              </a:defRPr>
            </a:lvl1pPr>
          </a:lstStyle>
          <a:p>
            <a:r>
              <a:rPr lang="zh-CN" altLang="en-US" dirty="0"/>
              <a:t>单击此处添加幻灯片章节标题</a:t>
            </a:r>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style.rotation</p:attrName>
                                        </p:attrNameLst>
                                      </p:cBhvr>
                                      <p:tavLst>
                                        <p:tav tm="0">
                                          <p:val>
                                            <p:fltVal val="720"/>
                                          </p:val>
                                        </p:tav>
                                        <p:tav tm="100000">
                                          <p:val>
                                            <p:fltVal val="0"/>
                                          </p:val>
                                        </p:tav>
                                      </p:tavLst>
                                    </p:anim>
                                    <p:anim calcmode="lin" valueType="num">
                                      <p:cBhvr>
                                        <p:cTn id="9" dur="1000" fill="hold"/>
                                        <p:tgtEl>
                                          <p:spTgt spid="2"/>
                                        </p:tgtEl>
                                        <p:attrNameLst>
                                          <p:attrName>ppt_h</p:attrName>
                                        </p:attrNameLst>
                                      </p:cBhvr>
                                      <p:tavLst>
                                        <p:tav tm="0">
                                          <p:val>
                                            <p:fltVal val="0"/>
                                          </p:val>
                                        </p:tav>
                                        <p:tav tm="100000">
                                          <p:val>
                                            <p:strVal val="#ppt_h"/>
                                          </p:val>
                                        </p:tav>
                                      </p:tavLst>
                                    </p:anim>
                                    <p:anim calcmode="lin" valueType="num">
                                      <p:cBhvr>
                                        <p:cTn id="10" dur="1000" fill="hold"/>
                                        <p:tgtEl>
                                          <p:spTgt spid="2"/>
                                        </p:tgtEl>
                                        <p:attrNameLst>
                                          <p:attrName>ppt_w</p:attrName>
                                        </p:attrNameLst>
                                      </p:cBhvr>
                                      <p:tavLst>
                                        <p:tav tm="0">
                                          <p:val>
                                            <p:fltVal val="0"/>
                                          </p:val>
                                        </p:tav>
                                        <p:tav tm="100000">
                                          <p:val>
                                            <p:strVal val="#ppt_w"/>
                                          </p:val>
                                        </p:tav>
                                      </p:tavLst>
                                    </p:anim>
                                  </p:childTnLst>
                                </p:cTn>
                              </p:par>
                              <p:par>
                                <p:cTn id="11" presetID="35"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style.rotation</p:attrName>
                                        </p:attrNameLst>
                                      </p:cBhvr>
                                      <p:tavLst>
                                        <p:tav tm="0">
                                          <p:val>
                                            <p:fltVal val="720"/>
                                          </p:val>
                                        </p:tav>
                                        <p:tav tm="100000">
                                          <p:val>
                                            <p:fltVal val="0"/>
                                          </p:val>
                                        </p:tav>
                                      </p:tavLst>
                                    </p:anim>
                                    <p:anim calcmode="lin" valueType="num">
                                      <p:cBhvr>
                                        <p:cTn id="15" dur="1000" fill="hold"/>
                                        <p:tgtEl>
                                          <p:spTgt spid="5"/>
                                        </p:tgtEl>
                                        <p:attrNameLst>
                                          <p:attrName>ppt_h</p:attrName>
                                        </p:attrNameLst>
                                      </p:cBhvr>
                                      <p:tavLst>
                                        <p:tav tm="0">
                                          <p:val>
                                            <p:fltVal val="0"/>
                                          </p:val>
                                        </p:tav>
                                        <p:tav tm="100000">
                                          <p:val>
                                            <p:strVal val="#ppt_h"/>
                                          </p:val>
                                        </p:tav>
                                      </p:tavLst>
                                    </p:anim>
                                    <p:anim calcmode="lin" valueType="num">
                                      <p:cBhvr>
                                        <p:cTn id="16" dur="1000" fill="hold"/>
                                        <p:tgtEl>
                                          <p:spTgt spid="5"/>
                                        </p:tgtEl>
                                        <p:attrNameLst>
                                          <p:attrName>ppt_w</p:attrName>
                                        </p:attrNameLst>
                                      </p:cBhvr>
                                      <p:tavLst>
                                        <p:tav tm="0">
                                          <p:val>
                                            <p:fltVal val="0"/>
                                          </p:val>
                                        </p:tav>
                                        <p:tav tm="100000">
                                          <p:val>
                                            <p:strVal val="#ppt_w"/>
                                          </p:val>
                                        </p:tav>
                                      </p:tavLst>
                                    </p:anim>
                                  </p:childTnLst>
                                </p:cTn>
                              </p:par>
                              <p:par>
                                <p:cTn id="17" presetID="16" presetClass="entr" presetSubtype="21"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barn(inVertical)">
                                      <p:cBhvr>
                                        <p:cTn id="1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5" grpId="0" bldLvl="0" animBg="1"/>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内页">
    <p:bg>
      <p:bgPr>
        <a:solidFill>
          <a:schemeClr val="bg1"/>
        </a:solidFill>
        <a:effectLst/>
      </p:bgPr>
    </p:bg>
    <p:spTree>
      <p:nvGrpSpPr>
        <p:cNvPr id="1" name=""/>
        <p:cNvGrpSpPr/>
        <p:nvPr/>
      </p:nvGrpSpPr>
      <p:grpSpPr>
        <a:xfrm>
          <a:off x="0" y="0"/>
          <a:ext cx="0" cy="0"/>
          <a:chOff x="0" y="0"/>
          <a:chExt cx="0" cy="0"/>
        </a:xfrm>
      </p:grpSpPr>
      <p:sp>
        <p:nvSpPr>
          <p:cNvPr id="2" name="矩形 1"/>
          <p:cNvSpPr/>
          <p:nvPr userDrawn="1"/>
        </p:nvSpPr>
        <p:spPr>
          <a:xfrm>
            <a:off x="-40640" y="-36195"/>
            <a:ext cx="12273280" cy="69310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2_内页">
    <p:bg>
      <p:bgPr>
        <a:solidFill>
          <a:schemeClr val="bg1"/>
        </a:solidFill>
        <a:effectLst/>
      </p:bgPr>
    </p:bg>
    <p:spTree>
      <p:nvGrpSpPr>
        <p:cNvPr id="1" name=""/>
        <p:cNvGrpSpPr/>
        <p:nvPr/>
      </p:nvGrpSpPr>
      <p:grpSpPr>
        <a:xfrm>
          <a:off x="0" y="0"/>
          <a:ext cx="0" cy="0"/>
          <a:chOff x="0" y="0"/>
          <a:chExt cx="0" cy="0"/>
        </a:xfrm>
      </p:grpSpPr>
      <p:sp>
        <p:nvSpPr>
          <p:cNvPr id="3" name="矩形 2"/>
          <p:cNvSpPr/>
          <p:nvPr userDrawn="1"/>
        </p:nvSpPr>
        <p:spPr>
          <a:xfrm>
            <a:off x="-36195" y="-23495"/>
            <a:ext cx="12251690" cy="69164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userDrawn="1"/>
        </p:nvSpPr>
        <p:spPr>
          <a:xfrm>
            <a:off x="266619" y="282497"/>
            <a:ext cx="424954" cy="42495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p:nvPr userDrawn="1"/>
        </p:nvCxnSpPr>
        <p:spPr>
          <a:xfrm>
            <a:off x="979166" y="761752"/>
            <a:ext cx="10323834" cy="0"/>
          </a:xfrm>
          <a:prstGeom prst="line">
            <a:avLst/>
          </a:prstGeom>
          <a:ln w="12700">
            <a:solidFill>
              <a:schemeClr val="tx1">
                <a:lumMod val="75000"/>
                <a:lumOff val="25000"/>
              </a:schemeClr>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5" name="矩形 4"/>
          <p:cNvSpPr/>
          <p:nvPr userDrawn="1"/>
        </p:nvSpPr>
        <p:spPr>
          <a:xfrm>
            <a:off x="550863" y="544538"/>
            <a:ext cx="288310" cy="28831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标题 1"/>
          <p:cNvSpPr>
            <a:spLocks noGrp="1"/>
          </p:cNvSpPr>
          <p:nvPr>
            <p:ph type="title" hasCustomPrompt="1"/>
            <p:custDataLst>
              <p:tags r:id="rId1"/>
            </p:custDataLst>
          </p:nvPr>
        </p:nvSpPr>
        <p:spPr>
          <a:xfrm>
            <a:off x="979170" y="282575"/>
            <a:ext cx="10323830" cy="521970"/>
          </a:xfrm>
          <a:noFill/>
        </p:spPr>
        <p:txBody>
          <a:bodyPr wrap="square" lIns="0" rIns="0" anchor="b">
            <a:spAutoFit/>
          </a:bodyPr>
          <a:lstStyle>
            <a:lvl1pPr eaLnBrk="1" fontAlgn="auto" latinLnBrk="0" hangingPunct="1">
              <a:lnSpc>
                <a:spcPct val="100000"/>
              </a:lnSpc>
              <a:defRPr sz="2800" b="1">
                <a:solidFill>
                  <a:schemeClr val="tx1"/>
                </a:solidFill>
              </a:defRPr>
            </a:lvl1pPr>
          </a:lstStyle>
          <a:p>
            <a:r>
              <a:rPr lang="zh-CN" altLang="en-US" dirty="0"/>
              <a:t>单击此处添加幻灯片章节标题</a:t>
            </a:r>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style.rotation</p:attrName>
                                        </p:attrNameLst>
                                      </p:cBhvr>
                                      <p:tavLst>
                                        <p:tav tm="0">
                                          <p:val>
                                            <p:fltVal val="720"/>
                                          </p:val>
                                        </p:tav>
                                        <p:tav tm="100000">
                                          <p:val>
                                            <p:fltVal val="0"/>
                                          </p:val>
                                        </p:tav>
                                      </p:tavLst>
                                    </p:anim>
                                    <p:anim calcmode="lin" valueType="num">
                                      <p:cBhvr>
                                        <p:cTn id="9" dur="1000" fill="hold"/>
                                        <p:tgtEl>
                                          <p:spTgt spid="2"/>
                                        </p:tgtEl>
                                        <p:attrNameLst>
                                          <p:attrName>ppt_h</p:attrName>
                                        </p:attrNameLst>
                                      </p:cBhvr>
                                      <p:tavLst>
                                        <p:tav tm="0">
                                          <p:val>
                                            <p:fltVal val="0"/>
                                          </p:val>
                                        </p:tav>
                                        <p:tav tm="100000">
                                          <p:val>
                                            <p:strVal val="#ppt_h"/>
                                          </p:val>
                                        </p:tav>
                                      </p:tavLst>
                                    </p:anim>
                                    <p:anim calcmode="lin" valueType="num">
                                      <p:cBhvr>
                                        <p:cTn id="10" dur="1000" fill="hold"/>
                                        <p:tgtEl>
                                          <p:spTgt spid="2"/>
                                        </p:tgtEl>
                                        <p:attrNameLst>
                                          <p:attrName>ppt_w</p:attrName>
                                        </p:attrNameLst>
                                      </p:cBhvr>
                                      <p:tavLst>
                                        <p:tav tm="0">
                                          <p:val>
                                            <p:fltVal val="0"/>
                                          </p:val>
                                        </p:tav>
                                        <p:tav tm="100000">
                                          <p:val>
                                            <p:strVal val="#ppt_w"/>
                                          </p:val>
                                        </p:tav>
                                      </p:tavLst>
                                    </p:anim>
                                  </p:childTnLst>
                                </p:cTn>
                              </p:par>
                              <p:par>
                                <p:cTn id="11" presetID="35"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style.rotation</p:attrName>
                                        </p:attrNameLst>
                                      </p:cBhvr>
                                      <p:tavLst>
                                        <p:tav tm="0">
                                          <p:val>
                                            <p:fltVal val="720"/>
                                          </p:val>
                                        </p:tav>
                                        <p:tav tm="100000">
                                          <p:val>
                                            <p:fltVal val="0"/>
                                          </p:val>
                                        </p:tav>
                                      </p:tavLst>
                                    </p:anim>
                                    <p:anim calcmode="lin" valueType="num">
                                      <p:cBhvr>
                                        <p:cTn id="15" dur="1000" fill="hold"/>
                                        <p:tgtEl>
                                          <p:spTgt spid="5"/>
                                        </p:tgtEl>
                                        <p:attrNameLst>
                                          <p:attrName>ppt_h</p:attrName>
                                        </p:attrNameLst>
                                      </p:cBhvr>
                                      <p:tavLst>
                                        <p:tav tm="0">
                                          <p:val>
                                            <p:fltVal val="0"/>
                                          </p:val>
                                        </p:tav>
                                        <p:tav tm="100000">
                                          <p:val>
                                            <p:strVal val="#ppt_h"/>
                                          </p:val>
                                        </p:tav>
                                      </p:tavLst>
                                    </p:anim>
                                    <p:anim calcmode="lin" valueType="num">
                                      <p:cBhvr>
                                        <p:cTn id="16" dur="1000" fill="hold"/>
                                        <p:tgtEl>
                                          <p:spTgt spid="5"/>
                                        </p:tgtEl>
                                        <p:attrNameLst>
                                          <p:attrName>ppt_w</p:attrName>
                                        </p:attrNameLst>
                                      </p:cBhvr>
                                      <p:tavLst>
                                        <p:tav tm="0">
                                          <p:val>
                                            <p:fltVal val="0"/>
                                          </p:val>
                                        </p:tav>
                                        <p:tav tm="100000">
                                          <p:val>
                                            <p:strVal val="#ppt_w"/>
                                          </p:val>
                                        </p:tav>
                                      </p:tavLst>
                                    </p:anim>
                                  </p:childTnLst>
                                </p:cTn>
                              </p:par>
                              <p:par>
                                <p:cTn id="17" presetID="16" presetClass="entr" presetSubtype="21"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barn(inVertical)">
                                      <p:cBhvr>
                                        <p:cTn id="1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5" grpId="0" bldLvl="0" animBg="1"/>
    </p:bld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3_内页">
    <p:spTree>
      <p:nvGrpSpPr>
        <p:cNvPr id="1" name=""/>
        <p:cNvGrpSpPr/>
        <p:nvPr/>
      </p:nvGrpSpPr>
      <p:grpSpPr>
        <a:xfrm>
          <a:off x="0" y="0"/>
          <a:ext cx="0" cy="0"/>
          <a:chOff x="0" y="0"/>
          <a:chExt cx="0" cy="0"/>
        </a:xfrm>
      </p:grpSpPr>
      <p:sp>
        <p:nvSpPr>
          <p:cNvPr id="2" name="矩形 1"/>
          <p:cNvSpPr/>
          <p:nvPr userDrawn="1"/>
        </p:nvSpPr>
        <p:spPr>
          <a:xfrm>
            <a:off x="266619" y="282497"/>
            <a:ext cx="424954" cy="42495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p:nvPr userDrawn="1"/>
        </p:nvCxnSpPr>
        <p:spPr>
          <a:xfrm>
            <a:off x="979166" y="761752"/>
            <a:ext cx="10323834" cy="0"/>
          </a:xfrm>
          <a:prstGeom prst="line">
            <a:avLst/>
          </a:prstGeom>
          <a:ln w="12700">
            <a:solidFill>
              <a:schemeClr val="tx1">
                <a:lumMod val="75000"/>
                <a:lumOff val="25000"/>
              </a:schemeClr>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5" name="矩形 4"/>
          <p:cNvSpPr/>
          <p:nvPr userDrawn="1"/>
        </p:nvSpPr>
        <p:spPr>
          <a:xfrm>
            <a:off x="550863" y="544538"/>
            <a:ext cx="288310" cy="28831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标题 1"/>
          <p:cNvSpPr>
            <a:spLocks noGrp="1"/>
          </p:cNvSpPr>
          <p:nvPr>
            <p:ph type="title" hasCustomPrompt="1"/>
            <p:custDataLst>
              <p:tags r:id="rId1"/>
            </p:custDataLst>
          </p:nvPr>
        </p:nvSpPr>
        <p:spPr>
          <a:xfrm>
            <a:off x="979170" y="282575"/>
            <a:ext cx="10323830" cy="521970"/>
          </a:xfrm>
          <a:noFill/>
        </p:spPr>
        <p:txBody>
          <a:bodyPr wrap="square" lIns="0" rIns="0" anchor="b">
            <a:spAutoFit/>
          </a:bodyPr>
          <a:lstStyle>
            <a:lvl1pPr eaLnBrk="1" fontAlgn="auto" latinLnBrk="0" hangingPunct="1">
              <a:lnSpc>
                <a:spcPct val="100000"/>
              </a:lnSpc>
              <a:defRPr sz="2800" b="1">
                <a:solidFill>
                  <a:schemeClr val="tx1"/>
                </a:solidFill>
              </a:defRPr>
            </a:lvl1pPr>
          </a:lstStyle>
          <a:p>
            <a:r>
              <a:rPr lang="zh-CN" altLang="en-US" dirty="0"/>
              <a:t>单击此处添加幻灯片章节标题</a:t>
            </a:r>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style.rotation</p:attrName>
                                        </p:attrNameLst>
                                      </p:cBhvr>
                                      <p:tavLst>
                                        <p:tav tm="0">
                                          <p:val>
                                            <p:fltVal val="720"/>
                                          </p:val>
                                        </p:tav>
                                        <p:tav tm="100000">
                                          <p:val>
                                            <p:fltVal val="0"/>
                                          </p:val>
                                        </p:tav>
                                      </p:tavLst>
                                    </p:anim>
                                    <p:anim calcmode="lin" valueType="num">
                                      <p:cBhvr>
                                        <p:cTn id="9" dur="1000" fill="hold"/>
                                        <p:tgtEl>
                                          <p:spTgt spid="2"/>
                                        </p:tgtEl>
                                        <p:attrNameLst>
                                          <p:attrName>ppt_h</p:attrName>
                                        </p:attrNameLst>
                                      </p:cBhvr>
                                      <p:tavLst>
                                        <p:tav tm="0">
                                          <p:val>
                                            <p:fltVal val="0"/>
                                          </p:val>
                                        </p:tav>
                                        <p:tav tm="100000">
                                          <p:val>
                                            <p:strVal val="#ppt_h"/>
                                          </p:val>
                                        </p:tav>
                                      </p:tavLst>
                                    </p:anim>
                                    <p:anim calcmode="lin" valueType="num">
                                      <p:cBhvr>
                                        <p:cTn id="10" dur="1000" fill="hold"/>
                                        <p:tgtEl>
                                          <p:spTgt spid="2"/>
                                        </p:tgtEl>
                                        <p:attrNameLst>
                                          <p:attrName>ppt_w</p:attrName>
                                        </p:attrNameLst>
                                      </p:cBhvr>
                                      <p:tavLst>
                                        <p:tav tm="0">
                                          <p:val>
                                            <p:fltVal val="0"/>
                                          </p:val>
                                        </p:tav>
                                        <p:tav tm="100000">
                                          <p:val>
                                            <p:strVal val="#ppt_w"/>
                                          </p:val>
                                        </p:tav>
                                      </p:tavLst>
                                    </p:anim>
                                  </p:childTnLst>
                                </p:cTn>
                              </p:par>
                              <p:par>
                                <p:cTn id="11" presetID="35"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style.rotation</p:attrName>
                                        </p:attrNameLst>
                                      </p:cBhvr>
                                      <p:tavLst>
                                        <p:tav tm="0">
                                          <p:val>
                                            <p:fltVal val="720"/>
                                          </p:val>
                                        </p:tav>
                                        <p:tav tm="100000">
                                          <p:val>
                                            <p:fltVal val="0"/>
                                          </p:val>
                                        </p:tav>
                                      </p:tavLst>
                                    </p:anim>
                                    <p:anim calcmode="lin" valueType="num">
                                      <p:cBhvr>
                                        <p:cTn id="15" dur="1000" fill="hold"/>
                                        <p:tgtEl>
                                          <p:spTgt spid="5"/>
                                        </p:tgtEl>
                                        <p:attrNameLst>
                                          <p:attrName>ppt_h</p:attrName>
                                        </p:attrNameLst>
                                      </p:cBhvr>
                                      <p:tavLst>
                                        <p:tav tm="0">
                                          <p:val>
                                            <p:fltVal val="0"/>
                                          </p:val>
                                        </p:tav>
                                        <p:tav tm="100000">
                                          <p:val>
                                            <p:strVal val="#ppt_h"/>
                                          </p:val>
                                        </p:tav>
                                      </p:tavLst>
                                    </p:anim>
                                    <p:anim calcmode="lin" valueType="num">
                                      <p:cBhvr>
                                        <p:cTn id="16" dur="1000" fill="hold"/>
                                        <p:tgtEl>
                                          <p:spTgt spid="5"/>
                                        </p:tgtEl>
                                        <p:attrNameLst>
                                          <p:attrName>ppt_w</p:attrName>
                                        </p:attrNameLst>
                                      </p:cBhvr>
                                      <p:tavLst>
                                        <p:tav tm="0">
                                          <p:val>
                                            <p:fltVal val="0"/>
                                          </p:val>
                                        </p:tav>
                                        <p:tav tm="100000">
                                          <p:val>
                                            <p:strVal val="#ppt_w"/>
                                          </p:val>
                                        </p:tav>
                                      </p:tavLst>
                                    </p:anim>
                                  </p:childTnLst>
                                </p:cTn>
                              </p:par>
                              <p:par>
                                <p:cTn id="17" presetID="16" presetClass="entr" presetSubtype="21"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barn(inVertical)">
                                      <p:cBhvr>
                                        <p:cTn id="1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5" grpId="0" bldLvl="0" animBg="1"/>
    </p:bld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4_内页">
    <p:spTree>
      <p:nvGrpSpPr>
        <p:cNvPr id="1" name=""/>
        <p:cNvGrpSpPr/>
        <p:nvPr/>
      </p:nvGrpSpPr>
      <p:grpSpPr>
        <a:xfrm>
          <a:off x="0" y="0"/>
          <a:ext cx="0" cy="0"/>
          <a:chOff x="0" y="0"/>
          <a:chExt cx="0" cy="0"/>
        </a:xfrm>
      </p:grpSpPr>
      <p:sp>
        <p:nvSpPr>
          <p:cNvPr id="10" name="任意多边形: 形状 9"/>
          <p:cNvSpPr/>
          <p:nvPr userDrawn="1">
            <p:custDataLst>
              <p:tags r:id="rId1"/>
            </p:custDataLst>
          </p:nvPr>
        </p:nvSpPr>
        <p:spPr>
          <a:xfrm>
            <a:off x="8435975" y="0"/>
            <a:ext cx="3756025" cy="6858000"/>
          </a:xfrm>
          <a:custGeom>
            <a:avLst/>
            <a:gdLst>
              <a:gd name="connsiteX0" fmla="*/ 2293582 w 5105400"/>
              <a:gd name="connsiteY0" fmla="*/ 0 h 6858000"/>
              <a:gd name="connsiteX1" fmla="*/ 5105400 w 5105400"/>
              <a:gd name="connsiteY1" fmla="*/ 0 h 6858000"/>
              <a:gd name="connsiteX2" fmla="*/ 5105400 w 5105400"/>
              <a:gd name="connsiteY2" fmla="*/ 6858000 h 6858000"/>
              <a:gd name="connsiteX3" fmla="*/ 0 w 51054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5105400" h="6858000">
                <a:moveTo>
                  <a:pt x="2293582" y="0"/>
                </a:moveTo>
                <a:lnTo>
                  <a:pt x="5105400" y="0"/>
                </a:lnTo>
                <a:lnTo>
                  <a:pt x="5105400" y="6858000"/>
                </a:lnTo>
                <a:lnTo>
                  <a:pt x="0" y="6858000"/>
                </a:lnTo>
                <a:close/>
              </a:path>
            </a:pathLst>
          </a:custGeom>
          <a:blipFill>
            <a:blip r:embed="rId5"/>
            <a:stretch>
              <a:fillRect t="-26436" r="-20486" b="-41278"/>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直角三角形 5"/>
          <p:cNvSpPr/>
          <p:nvPr userDrawn="1">
            <p:custDataLst>
              <p:tags r:id="rId2"/>
            </p:custDataLst>
          </p:nvPr>
        </p:nvSpPr>
        <p:spPr>
          <a:xfrm flipH="1">
            <a:off x="7736205" y="2639060"/>
            <a:ext cx="4455795" cy="4218940"/>
          </a:xfrm>
          <a:prstGeom prst="rtTriangle">
            <a:avLst/>
          </a:prstGeom>
          <a:solidFill>
            <a:schemeClr val="accent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直角三角形 6"/>
          <p:cNvSpPr/>
          <p:nvPr userDrawn="1">
            <p:custDataLst>
              <p:tags r:id="rId3"/>
            </p:custDataLst>
          </p:nvPr>
        </p:nvSpPr>
        <p:spPr>
          <a:xfrm flipH="1" flipV="1">
            <a:off x="9112250" y="0"/>
            <a:ext cx="3079750" cy="5427980"/>
          </a:xfrm>
          <a:prstGeom prst="rtTriangle">
            <a:avLst/>
          </a:prstGeom>
          <a:solidFill>
            <a:schemeClr val="accent2">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1_仅标题">
    <p:bg>
      <p:bgPr>
        <a:solidFill>
          <a:schemeClr val="bg1"/>
        </a:solidFill>
        <a:effectLst/>
      </p:bgPr>
    </p:bg>
    <p:spTree>
      <p:nvGrpSpPr>
        <p:cNvPr id="1" name=""/>
        <p:cNvGrpSpPr/>
        <p:nvPr/>
      </p:nvGrpSpPr>
      <p:grpSpPr>
        <a:xfrm>
          <a:off x="0" y="0"/>
          <a:ext cx="0" cy="0"/>
          <a:chOff x="0" y="0"/>
          <a:chExt cx="0" cy="0"/>
        </a:xfrm>
      </p:grpSpPr>
      <p:sp>
        <p:nvSpPr>
          <p:cNvPr id="2" name="矩形 1"/>
          <p:cNvSpPr/>
          <p:nvPr userDrawn="1"/>
        </p:nvSpPr>
        <p:spPr>
          <a:xfrm>
            <a:off x="-40640" y="-36195"/>
            <a:ext cx="12273280" cy="69310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4" name="矩形 23"/>
          <p:cNvSpPr/>
          <p:nvPr userDrawn="1"/>
        </p:nvSpPr>
        <p:spPr>
          <a:xfrm>
            <a:off x="0" y="-12065"/>
            <a:ext cx="12192000" cy="981075"/>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pPr>
            <a:endParaRPr lang="zh-CN" altLang="en-US" dirty="0">
              <a:solidFill>
                <a:schemeClr val="lt1"/>
              </a:solidFill>
              <a:latin typeface="思源黑体" panose="020B0400000000000000" pitchFamily="34" charset="-122"/>
              <a:ea typeface="思源黑体" panose="020B0400000000000000" pitchFamily="34" charset="-122"/>
              <a:sym typeface="思源黑体" panose="020B0400000000000000" pitchFamily="34" charset="-122"/>
            </a:endParaRPr>
          </a:p>
        </p:txBody>
      </p:sp>
      <p:grpSp>
        <p:nvGrpSpPr>
          <p:cNvPr id="18" name="组合 17"/>
          <p:cNvGrpSpPr/>
          <p:nvPr userDrawn="1"/>
        </p:nvGrpSpPr>
        <p:grpSpPr>
          <a:xfrm rot="8134866">
            <a:off x="-79632" y="-72982"/>
            <a:ext cx="2063758" cy="414895"/>
            <a:chOff x="-1807037" y="192249"/>
            <a:chExt cx="2880995" cy="579191"/>
          </a:xfrm>
        </p:grpSpPr>
        <p:sp>
          <p:nvSpPr>
            <p:cNvPr id="19" name="矩形: 圆角 18"/>
            <p:cNvSpPr/>
            <p:nvPr/>
          </p:nvSpPr>
          <p:spPr>
            <a:xfrm>
              <a:off x="-1807037" y="256103"/>
              <a:ext cx="2567235" cy="515337"/>
            </a:xfrm>
            <a:prstGeom prst="roundRect">
              <a:avLst>
                <a:gd name="adj" fmla="val 50000"/>
              </a:avLst>
            </a:prstGeom>
            <a:solidFill>
              <a:srgbClr val="F876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3" name="矩形: 圆角 22"/>
            <p:cNvSpPr/>
            <p:nvPr/>
          </p:nvSpPr>
          <p:spPr>
            <a:xfrm>
              <a:off x="27223" y="192249"/>
              <a:ext cx="1046735" cy="279439"/>
            </a:xfrm>
            <a:prstGeom prst="roundRect">
              <a:avLst>
                <a:gd name="adj" fmla="val 50000"/>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spTree>
  </p:cSld>
  <p:clrMapOvr>
    <a:masterClrMapping/>
  </p:clrMapOvr>
  <mc:AlternateContent xmlns:mc="http://schemas.openxmlformats.org/markup-compatibility/2006" xmlns:p14="http://schemas.microsoft.com/office/powerpoint/2010/main">
    <mc:Choice Requires="p14">
      <p:transition p14:dur="10" advClick="0" advTm="5000"/>
    </mc:Choice>
    <mc:Fallback xmlns="">
      <p:transition advClick="0" advTm="5000"/>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preserve="1" userDrawn="1">
  <p:cSld name="节标题">
    <p:spTree>
      <p:nvGrpSpPr>
        <p:cNvPr id="1" name=""/>
        <p:cNvGrpSpPr/>
        <p:nvPr/>
      </p:nvGrpSpPr>
      <p:grpSpPr>
        <a:xfrm>
          <a:off x="0" y="0"/>
          <a:ext cx="0" cy="0"/>
          <a:chOff x="0" y="0"/>
          <a:chExt cx="0" cy="0"/>
        </a:xfrm>
      </p:grpSpPr>
      <p:sp>
        <p:nvSpPr>
          <p:cNvPr id="10" name="任意多边形: 形状 9"/>
          <p:cNvSpPr/>
          <p:nvPr>
            <p:custDataLst>
              <p:tags r:id="rId1"/>
            </p:custDataLst>
          </p:nvPr>
        </p:nvSpPr>
        <p:spPr>
          <a:xfrm>
            <a:off x="7086600" y="0"/>
            <a:ext cx="5105400" cy="6858000"/>
          </a:xfrm>
          <a:custGeom>
            <a:avLst/>
            <a:gdLst>
              <a:gd name="connsiteX0" fmla="*/ 2293582 w 5105400"/>
              <a:gd name="connsiteY0" fmla="*/ 0 h 6858000"/>
              <a:gd name="connsiteX1" fmla="*/ 5105400 w 5105400"/>
              <a:gd name="connsiteY1" fmla="*/ 0 h 6858000"/>
              <a:gd name="connsiteX2" fmla="*/ 5105400 w 5105400"/>
              <a:gd name="connsiteY2" fmla="*/ 6858000 h 6858000"/>
              <a:gd name="connsiteX3" fmla="*/ 0 w 51054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5105400" h="6858000">
                <a:moveTo>
                  <a:pt x="2293582" y="0"/>
                </a:moveTo>
                <a:lnTo>
                  <a:pt x="5105400" y="0"/>
                </a:lnTo>
                <a:lnTo>
                  <a:pt x="5105400" y="6858000"/>
                </a:lnTo>
                <a:lnTo>
                  <a:pt x="0" y="6858000"/>
                </a:lnTo>
                <a:close/>
              </a:path>
            </a:pathLst>
          </a:custGeom>
          <a:blipFill>
            <a:blip r:embed="rId8"/>
            <a:stretch>
              <a:fillRect t="-26436" r="-20486" b="-41278"/>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 name="直接连接符 2"/>
          <p:cNvCxnSpPr/>
          <p:nvPr>
            <p:custDataLst>
              <p:tags r:id="rId2"/>
            </p:custDataLst>
          </p:nvPr>
        </p:nvCxnSpPr>
        <p:spPr>
          <a:xfrm>
            <a:off x="669925" y="3023418"/>
            <a:ext cx="7133363" cy="0"/>
          </a:xfrm>
          <a:prstGeom prst="line">
            <a:avLst/>
          </a:prstGeom>
          <a:ln>
            <a:solidFill>
              <a:schemeClr val="accent6"/>
            </a:solidFill>
          </a:ln>
        </p:spPr>
        <p:style>
          <a:lnRef idx="1">
            <a:schemeClr val="accent1"/>
          </a:lnRef>
          <a:fillRef idx="0">
            <a:schemeClr val="accent1"/>
          </a:fillRef>
          <a:effectRef idx="0">
            <a:schemeClr val="accent1"/>
          </a:effectRef>
          <a:fontRef idx="minor">
            <a:schemeClr val="tx1"/>
          </a:fontRef>
        </p:style>
      </p:cxnSp>
      <p:sp>
        <p:nvSpPr>
          <p:cNvPr id="4" name="直角三角形 3"/>
          <p:cNvSpPr/>
          <p:nvPr>
            <p:custDataLst>
              <p:tags r:id="rId3"/>
            </p:custDataLst>
          </p:nvPr>
        </p:nvSpPr>
        <p:spPr>
          <a:xfrm flipH="1">
            <a:off x="6134829" y="2639008"/>
            <a:ext cx="6057171" cy="4218992"/>
          </a:xfrm>
          <a:prstGeom prst="rtTriangle">
            <a:avLst/>
          </a:prstGeom>
          <a:solidFill>
            <a:schemeClr val="accent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直角三角形 4"/>
          <p:cNvSpPr/>
          <p:nvPr>
            <p:custDataLst>
              <p:tags r:id="rId4"/>
            </p:custDataLst>
          </p:nvPr>
        </p:nvSpPr>
        <p:spPr>
          <a:xfrm flipH="1" flipV="1">
            <a:off x="8005203" y="0"/>
            <a:ext cx="4186797" cy="5427778"/>
          </a:xfrm>
          <a:prstGeom prst="rtTriangle">
            <a:avLst/>
          </a:prstGeom>
          <a:solidFill>
            <a:schemeClr val="accent2">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标题 1"/>
          <p:cNvSpPr>
            <a:spLocks noGrp="1"/>
          </p:cNvSpPr>
          <p:nvPr>
            <p:ph type="title" hasCustomPrompt="1"/>
            <p:custDataLst>
              <p:tags r:id="rId5"/>
            </p:custDataLst>
          </p:nvPr>
        </p:nvSpPr>
        <p:spPr>
          <a:xfrm>
            <a:off x="669925" y="2159376"/>
            <a:ext cx="7133364" cy="804151"/>
          </a:xfrm>
          <a:noFill/>
        </p:spPr>
        <p:txBody>
          <a:bodyPr lIns="0" rIns="0" anchor="b">
            <a:normAutofit/>
          </a:bodyPr>
          <a:lstStyle>
            <a:lvl1pPr>
              <a:defRPr sz="2800" b="1">
                <a:solidFill>
                  <a:schemeClr val="tx1"/>
                </a:solidFill>
              </a:defRPr>
            </a:lvl1pPr>
          </a:lstStyle>
          <a:p>
            <a:r>
              <a:rPr lang="zh-CN" altLang="en-US" dirty="0"/>
              <a:t>单击此处添加幻灯片章节标题</a:t>
            </a:r>
          </a:p>
        </p:txBody>
      </p:sp>
      <p:sp>
        <p:nvSpPr>
          <p:cNvPr id="21" name="文本占位符 2"/>
          <p:cNvSpPr>
            <a:spLocks noGrp="1"/>
          </p:cNvSpPr>
          <p:nvPr>
            <p:ph type="body" idx="1"/>
            <p:custDataLst>
              <p:tags r:id="rId6"/>
            </p:custDataLst>
          </p:nvPr>
        </p:nvSpPr>
        <p:spPr>
          <a:xfrm>
            <a:off x="669925" y="3076867"/>
            <a:ext cx="7133364" cy="1082874"/>
          </a:xfrm>
          <a:noFill/>
        </p:spPr>
        <p:txBody>
          <a:bodyPr lIns="0" rIns="0" anchor="t">
            <a:normAutofit/>
          </a:bodyPr>
          <a:lstStyle>
            <a:lvl1pPr marL="0" indent="0">
              <a:lnSpc>
                <a:spcPct val="150000"/>
              </a:lnSpc>
              <a:spcBef>
                <a:spcPts val="0"/>
              </a:spcBef>
              <a:buNone/>
              <a:defRPr sz="1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p>
        </p:txBody>
      </p:sp>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10" advClick="0" advTm="5000"/>
    </mc:Choice>
    <mc:Fallback xmlns="">
      <p:transition advClick="0" advTm="5000"/>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空白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600" advClick="0" advTm="5000">
        <p:blinds dir="vert"/>
      </p:transition>
    </mc:Choice>
    <mc:Fallback xmlns="">
      <p:transition spd="slow" advClick="0" advTm="5000">
        <p:blinds dir="vert"/>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type="tx" preserve="1">
  <p:cSld name="标题和文本">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838200" y="6356350"/>
            <a:ext cx="2743200" cy="365125"/>
          </a:xfrm>
        </p:spPr>
        <p:txBody>
          <a:bodyPr/>
          <a:lstStyle/>
          <a:p>
            <a:fld id="{AC1B7B3F-A56B-4310-A966-BD55D80449F1}" type="datetimeFigureOut">
              <a:rPr lang="zh-CN" altLang="en-US" smtClean="0"/>
              <a:t>2024/5/7</a:t>
            </a:fld>
            <a:endParaRPr lang="zh-CN" altLang="en-US"/>
          </a:p>
        </p:txBody>
      </p:sp>
      <p:sp>
        <p:nvSpPr>
          <p:cNvPr id="5" name="页脚占位符 4"/>
          <p:cNvSpPr>
            <a:spLocks noGrp="1"/>
          </p:cNvSpPr>
          <p:nvPr>
            <p:ph type="ftr" sz="quarter" idx="11"/>
          </p:nvPr>
        </p:nvSpPr>
        <p:spPr>
          <a:xfrm>
            <a:off x="4038600" y="6356350"/>
            <a:ext cx="4114800" cy="365125"/>
          </a:xfr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p:spPr>
        <p:txBody>
          <a:bodyPr/>
          <a:lstStyle/>
          <a:p>
            <a:fld id="{73127340-2293-49D2-96F1-6E7BF0C8FD9C}"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10" advClick="0" advTm="5000"/>
    </mc:Choice>
    <mc:Fallback xmlns="">
      <p:transition advClick="0" advTm="500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1_过度页1">
    <p:spTree>
      <p:nvGrpSpPr>
        <p:cNvPr id="1" name=""/>
        <p:cNvGrpSpPr/>
        <p:nvPr/>
      </p:nvGrpSpPr>
      <p:grpSpPr>
        <a:xfrm>
          <a:off x="0" y="0"/>
          <a:ext cx="0" cy="0"/>
          <a:chOff x="0" y="0"/>
          <a:chExt cx="0" cy="0"/>
        </a:xfrm>
      </p:grpSpPr>
      <p:sp>
        <p:nvSpPr>
          <p:cNvPr id="5" name="矩形 4"/>
          <p:cNvSpPr/>
          <p:nvPr userDrawn="1"/>
        </p:nvSpPr>
        <p:spPr>
          <a:xfrm>
            <a:off x="-24765" y="8890"/>
            <a:ext cx="12240090" cy="684005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圆角矩形 5"/>
          <p:cNvSpPr/>
          <p:nvPr userDrawn="1"/>
        </p:nvSpPr>
        <p:spPr>
          <a:xfrm>
            <a:off x="335521" y="368660"/>
            <a:ext cx="11520085" cy="6120045"/>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advClick="0" advTm="5000">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内页">
    <p:spTree>
      <p:nvGrpSpPr>
        <p:cNvPr id="1" name=""/>
        <p:cNvGrpSpPr/>
        <p:nvPr/>
      </p:nvGrpSpPr>
      <p:grpSpPr>
        <a:xfrm>
          <a:off x="0" y="0"/>
          <a:ext cx="0" cy="0"/>
          <a:chOff x="0" y="0"/>
          <a:chExt cx="0" cy="0"/>
        </a:xfrm>
      </p:grpSpPr>
      <p:sp>
        <p:nvSpPr>
          <p:cNvPr id="2" name="矩形 1"/>
          <p:cNvSpPr/>
          <p:nvPr userDrawn="1"/>
        </p:nvSpPr>
        <p:spPr>
          <a:xfrm>
            <a:off x="266619" y="282497"/>
            <a:ext cx="424954" cy="42495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p:nvPr userDrawn="1"/>
        </p:nvCxnSpPr>
        <p:spPr>
          <a:xfrm>
            <a:off x="979166" y="761752"/>
            <a:ext cx="10323834" cy="0"/>
          </a:xfrm>
          <a:prstGeom prst="line">
            <a:avLst/>
          </a:prstGeom>
          <a:ln w="12700">
            <a:solidFill>
              <a:schemeClr val="tx1">
                <a:lumMod val="75000"/>
                <a:lumOff val="25000"/>
              </a:schemeClr>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5" name="矩形 4"/>
          <p:cNvSpPr/>
          <p:nvPr userDrawn="1"/>
        </p:nvSpPr>
        <p:spPr>
          <a:xfrm>
            <a:off x="550863" y="544538"/>
            <a:ext cx="288310" cy="28831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标题 1"/>
          <p:cNvSpPr>
            <a:spLocks noGrp="1"/>
          </p:cNvSpPr>
          <p:nvPr>
            <p:ph type="title" hasCustomPrompt="1"/>
            <p:custDataLst>
              <p:tags r:id="rId1"/>
            </p:custDataLst>
          </p:nvPr>
        </p:nvSpPr>
        <p:spPr>
          <a:xfrm>
            <a:off x="979170" y="282575"/>
            <a:ext cx="10323830" cy="521970"/>
          </a:xfrm>
          <a:noFill/>
        </p:spPr>
        <p:txBody>
          <a:bodyPr wrap="square" lIns="0" rIns="0" anchor="b">
            <a:spAutoFit/>
          </a:bodyPr>
          <a:lstStyle>
            <a:lvl1pPr eaLnBrk="1" fontAlgn="auto" latinLnBrk="0" hangingPunct="1">
              <a:lnSpc>
                <a:spcPct val="100000"/>
              </a:lnSpc>
              <a:defRPr sz="2800" b="1">
                <a:solidFill>
                  <a:schemeClr val="tx1"/>
                </a:solidFill>
              </a:defRPr>
            </a:lvl1pPr>
          </a:lstStyle>
          <a:p>
            <a:r>
              <a:rPr lang="zh-CN" altLang="en-US" dirty="0"/>
              <a:t>单击此处添加幻灯片章节标题</a:t>
            </a:r>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style.rotation</p:attrName>
                                        </p:attrNameLst>
                                      </p:cBhvr>
                                      <p:tavLst>
                                        <p:tav tm="0">
                                          <p:val>
                                            <p:fltVal val="720"/>
                                          </p:val>
                                        </p:tav>
                                        <p:tav tm="100000">
                                          <p:val>
                                            <p:fltVal val="0"/>
                                          </p:val>
                                        </p:tav>
                                      </p:tavLst>
                                    </p:anim>
                                    <p:anim calcmode="lin" valueType="num">
                                      <p:cBhvr>
                                        <p:cTn id="9" dur="1000" fill="hold"/>
                                        <p:tgtEl>
                                          <p:spTgt spid="2"/>
                                        </p:tgtEl>
                                        <p:attrNameLst>
                                          <p:attrName>ppt_h</p:attrName>
                                        </p:attrNameLst>
                                      </p:cBhvr>
                                      <p:tavLst>
                                        <p:tav tm="0">
                                          <p:val>
                                            <p:fltVal val="0"/>
                                          </p:val>
                                        </p:tav>
                                        <p:tav tm="100000">
                                          <p:val>
                                            <p:strVal val="#ppt_h"/>
                                          </p:val>
                                        </p:tav>
                                      </p:tavLst>
                                    </p:anim>
                                    <p:anim calcmode="lin" valueType="num">
                                      <p:cBhvr>
                                        <p:cTn id="10" dur="1000" fill="hold"/>
                                        <p:tgtEl>
                                          <p:spTgt spid="2"/>
                                        </p:tgtEl>
                                        <p:attrNameLst>
                                          <p:attrName>ppt_w</p:attrName>
                                        </p:attrNameLst>
                                      </p:cBhvr>
                                      <p:tavLst>
                                        <p:tav tm="0">
                                          <p:val>
                                            <p:fltVal val="0"/>
                                          </p:val>
                                        </p:tav>
                                        <p:tav tm="100000">
                                          <p:val>
                                            <p:strVal val="#ppt_w"/>
                                          </p:val>
                                        </p:tav>
                                      </p:tavLst>
                                    </p:anim>
                                  </p:childTnLst>
                                </p:cTn>
                              </p:par>
                              <p:par>
                                <p:cTn id="11" presetID="35"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style.rotation</p:attrName>
                                        </p:attrNameLst>
                                      </p:cBhvr>
                                      <p:tavLst>
                                        <p:tav tm="0">
                                          <p:val>
                                            <p:fltVal val="720"/>
                                          </p:val>
                                        </p:tav>
                                        <p:tav tm="100000">
                                          <p:val>
                                            <p:fltVal val="0"/>
                                          </p:val>
                                        </p:tav>
                                      </p:tavLst>
                                    </p:anim>
                                    <p:anim calcmode="lin" valueType="num">
                                      <p:cBhvr>
                                        <p:cTn id="15" dur="1000" fill="hold"/>
                                        <p:tgtEl>
                                          <p:spTgt spid="5"/>
                                        </p:tgtEl>
                                        <p:attrNameLst>
                                          <p:attrName>ppt_h</p:attrName>
                                        </p:attrNameLst>
                                      </p:cBhvr>
                                      <p:tavLst>
                                        <p:tav tm="0">
                                          <p:val>
                                            <p:fltVal val="0"/>
                                          </p:val>
                                        </p:tav>
                                        <p:tav tm="100000">
                                          <p:val>
                                            <p:strVal val="#ppt_h"/>
                                          </p:val>
                                        </p:tav>
                                      </p:tavLst>
                                    </p:anim>
                                    <p:anim calcmode="lin" valueType="num">
                                      <p:cBhvr>
                                        <p:cTn id="16" dur="1000" fill="hold"/>
                                        <p:tgtEl>
                                          <p:spTgt spid="5"/>
                                        </p:tgtEl>
                                        <p:attrNameLst>
                                          <p:attrName>ppt_w</p:attrName>
                                        </p:attrNameLst>
                                      </p:cBhvr>
                                      <p:tavLst>
                                        <p:tav tm="0">
                                          <p:val>
                                            <p:fltVal val="0"/>
                                          </p:val>
                                        </p:tav>
                                        <p:tav tm="100000">
                                          <p:val>
                                            <p:strVal val="#ppt_w"/>
                                          </p:val>
                                        </p:tav>
                                      </p:tavLst>
                                    </p:anim>
                                  </p:childTnLst>
                                </p:cTn>
                              </p:par>
                              <p:par>
                                <p:cTn id="17" presetID="16" presetClass="entr" presetSubtype="21"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barn(inVertical)">
                                      <p:cBhvr>
                                        <p:cTn id="1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animBg="1"/>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内页">
    <p:spTree>
      <p:nvGrpSpPr>
        <p:cNvPr id="1" name=""/>
        <p:cNvGrpSpPr/>
        <p:nvPr/>
      </p:nvGrpSpPr>
      <p:grpSpPr>
        <a:xfrm>
          <a:off x="0" y="0"/>
          <a:ext cx="0" cy="0"/>
          <a:chOff x="0" y="0"/>
          <a:chExt cx="0" cy="0"/>
        </a:xfrm>
      </p:grpSpPr>
      <p:sp>
        <p:nvSpPr>
          <p:cNvPr id="2" name="矩形 1"/>
          <p:cNvSpPr/>
          <p:nvPr userDrawn="1"/>
        </p:nvSpPr>
        <p:spPr>
          <a:xfrm>
            <a:off x="266619" y="282497"/>
            <a:ext cx="424954" cy="42495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p:nvPr userDrawn="1"/>
        </p:nvCxnSpPr>
        <p:spPr>
          <a:xfrm>
            <a:off x="979166" y="761752"/>
            <a:ext cx="10323834" cy="0"/>
          </a:xfrm>
          <a:prstGeom prst="line">
            <a:avLst/>
          </a:prstGeom>
          <a:ln w="12700">
            <a:solidFill>
              <a:schemeClr val="tx1">
                <a:lumMod val="75000"/>
                <a:lumOff val="25000"/>
              </a:schemeClr>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5" name="矩形 4"/>
          <p:cNvSpPr/>
          <p:nvPr userDrawn="1"/>
        </p:nvSpPr>
        <p:spPr>
          <a:xfrm>
            <a:off x="550863" y="544538"/>
            <a:ext cx="288310" cy="28831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标题 1"/>
          <p:cNvSpPr>
            <a:spLocks noGrp="1"/>
          </p:cNvSpPr>
          <p:nvPr>
            <p:ph type="title" hasCustomPrompt="1"/>
            <p:custDataLst>
              <p:tags r:id="rId1"/>
            </p:custDataLst>
          </p:nvPr>
        </p:nvSpPr>
        <p:spPr>
          <a:xfrm>
            <a:off x="979170" y="282575"/>
            <a:ext cx="10323830" cy="521970"/>
          </a:xfrm>
          <a:noFill/>
        </p:spPr>
        <p:txBody>
          <a:bodyPr wrap="square" lIns="0" rIns="0" anchor="b">
            <a:spAutoFit/>
          </a:bodyPr>
          <a:lstStyle>
            <a:lvl1pPr eaLnBrk="1" fontAlgn="auto" latinLnBrk="0" hangingPunct="1">
              <a:lnSpc>
                <a:spcPct val="100000"/>
              </a:lnSpc>
              <a:defRPr sz="2800" b="1">
                <a:solidFill>
                  <a:schemeClr val="tx1"/>
                </a:solidFill>
              </a:defRPr>
            </a:lvl1pPr>
          </a:lstStyle>
          <a:p>
            <a:r>
              <a:rPr lang="zh-CN" altLang="en-US" dirty="0"/>
              <a:t>单击此处添加幻灯片章节标题</a:t>
            </a:r>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style.rotation</p:attrName>
                                        </p:attrNameLst>
                                      </p:cBhvr>
                                      <p:tavLst>
                                        <p:tav tm="0">
                                          <p:val>
                                            <p:fltVal val="720"/>
                                          </p:val>
                                        </p:tav>
                                        <p:tav tm="100000">
                                          <p:val>
                                            <p:fltVal val="0"/>
                                          </p:val>
                                        </p:tav>
                                      </p:tavLst>
                                    </p:anim>
                                    <p:anim calcmode="lin" valueType="num">
                                      <p:cBhvr>
                                        <p:cTn id="9" dur="1000" fill="hold"/>
                                        <p:tgtEl>
                                          <p:spTgt spid="2"/>
                                        </p:tgtEl>
                                        <p:attrNameLst>
                                          <p:attrName>ppt_h</p:attrName>
                                        </p:attrNameLst>
                                      </p:cBhvr>
                                      <p:tavLst>
                                        <p:tav tm="0">
                                          <p:val>
                                            <p:fltVal val="0"/>
                                          </p:val>
                                        </p:tav>
                                        <p:tav tm="100000">
                                          <p:val>
                                            <p:strVal val="#ppt_h"/>
                                          </p:val>
                                        </p:tav>
                                      </p:tavLst>
                                    </p:anim>
                                    <p:anim calcmode="lin" valueType="num">
                                      <p:cBhvr>
                                        <p:cTn id="10" dur="1000" fill="hold"/>
                                        <p:tgtEl>
                                          <p:spTgt spid="2"/>
                                        </p:tgtEl>
                                        <p:attrNameLst>
                                          <p:attrName>ppt_w</p:attrName>
                                        </p:attrNameLst>
                                      </p:cBhvr>
                                      <p:tavLst>
                                        <p:tav tm="0">
                                          <p:val>
                                            <p:fltVal val="0"/>
                                          </p:val>
                                        </p:tav>
                                        <p:tav tm="100000">
                                          <p:val>
                                            <p:strVal val="#ppt_w"/>
                                          </p:val>
                                        </p:tav>
                                      </p:tavLst>
                                    </p:anim>
                                  </p:childTnLst>
                                </p:cTn>
                              </p:par>
                              <p:par>
                                <p:cTn id="11" presetID="35"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style.rotation</p:attrName>
                                        </p:attrNameLst>
                                      </p:cBhvr>
                                      <p:tavLst>
                                        <p:tav tm="0">
                                          <p:val>
                                            <p:fltVal val="720"/>
                                          </p:val>
                                        </p:tav>
                                        <p:tav tm="100000">
                                          <p:val>
                                            <p:fltVal val="0"/>
                                          </p:val>
                                        </p:tav>
                                      </p:tavLst>
                                    </p:anim>
                                    <p:anim calcmode="lin" valueType="num">
                                      <p:cBhvr>
                                        <p:cTn id="15" dur="1000" fill="hold"/>
                                        <p:tgtEl>
                                          <p:spTgt spid="5"/>
                                        </p:tgtEl>
                                        <p:attrNameLst>
                                          <p:attrName>ppt_h</p:attrName>
                                        </p:attrNameLst>
                                      </p:cBhvr>
                                      <p:tavLst>
                                        <p:tav tm="0">
                                          <p:val>
                                            <p:fltVal val="0"/>
                                          </p:val>
                                        </p:tav>
                                        <p:tav tm="100000">
                                          <p:val>
                                            <p:strVal val="#ppt_h"/>
                                          </p:val>
                                        </p:tav>
                                      </p:tavLst>
                                    </p:anim>
                                    <p:anim calcmode="lin" valueType="num">
                                      <p:cBhvr>
                                        <p:cTn id="16" dur="1000" fill="hold"/>
                                        <p:tgtEl>
                                          <p:spTgt spid="5"/>
                                        </p:tgtEl>
                                        <p:attrNameLst>
                                          <p:attrName>ppt_w</p:attrName>
                                        </p:attrNameLst>
                                      </p:cBhvr>
                                      <p:tavLst>
                                        <p:tav tm="0">
                                          <p:val>
                                            <p:fltVal val="0"/>
                                          </p:val>
                                        </p:tav>
                                        <p:tav tm="100000">
                                          <p:val>
                                            <p:strVal val="#ppt_w"/>
                                          </p:val>
                                        </p:tav>
                                      </p:tavLst>
                                    </p:anim>
                                  </p:childTnLst>
                                </p:cTn>
                              </p:par>
                              <p:par>
                                <p:cTn id="17" presetID="16" presetClass="entr" presetSubtype="21"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barn(inVertical)">
                                      <p:cBhvr>
                                        <p:cTn id="1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animBg="1"/>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3_内页">
    <p:spTree>
      <p:nvGrpSpPr>
        <p:cNvPr id="1" name=""/>
        <p:cNvGrpSpPr/>
        <p:nvPr/>
      </p:nvGrpSpPr>
      <p:grpSpPr>
        <a:xfrm>
          <a:off x="0" y="0"/>
          <a:ext cx="0" cy="0"/>
          <a:chOff x="0" y="0"/>
          <a:chExt cx="0" cy="0"/>
        </a:xfrm>
      </p:grpSpPr>
      <p:sp>
        <p:nvSpPr>
          <p:cNvPr id="2" name="矩形 1"/>
          <p:cNvSpPr/>
          <p:nvPr userDrawn="1"/>
        </p:nvSpPr>
        <p:spPr>
          <a:xfrm>
            <a:off x="266619" y="282497"/>
            <a:ext cx="424954" cy="42495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p:nvPr userDrawn="1"/>
        </p:nvCxnSpPr>
        <p:spPr>
          <a:xfrm>
            <a:off x="979166" y="761752"/>
            <a:ext cx="10323834" cy="0"/>
          </a:xfrm>
          <a:prstGeom prst="line">
            <a:avLst/>
          </a:prstGeom>
          <a:ln w="12700">
            <a:solidFill>
              <a:schemeClr val="tx1">
                <a:lumMod val="75000"/>
                <a:lumOff val="25000"/>
              </a:schemeClr>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5" name="矩形 4"/>
          <p:cNvSpPr/>
          <p:nvPr userDrawn="1"/>
        </p:nvSpPr>
        <p:spPr>
          <a:xfrm>
            <a:off x="550863" y="544538"/>
            <a:ext cx="288310" cy="28831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标题 1"/>
          <p:cNvSpPr>
            <a:spLocks noGrp="1"/>
          </p:cNvSpPr>
          <p:nvPr>
            <p:ph type="title" hasCustomPrompt="1"/>
            <p:custDataLst>
              <p:tags r:id="rId1"/>
            </p:custDataLst>
          </p:nvPr>
        </p:nvSpPr>
        <p:spPr>
          <a:xfrm>
            <a:off x="979170" y="282575"/>
            <a:ext cx="10323830" cy="521970"/>
          </a:xfrm>
          <a:noFill/>
        </p:spPr>
        <p:txBody>
          <a:bodyPr wrap="square" lIns="0" rIns="0" anchor="b">
            <a:spAutoFit/>
          </a:bodyPr>
          <a:lstStyle>
            <a:lvl1pPr eaLnBrk="1" fontAlgn="auto" latinLnBrk="0" hangingPunct="1">
              <a:lnSpc>
                <a:spcPct val="100000"/>
              </a:lnSpc>
              <a:defRPr sz="2800" b="1">
                <a:solidFill>
                  <a:schemeClr val="tx1"/>
                </a:solidFill>
              </a:defRPr>
            </a:lvl1pPr>
          </a:lstStyle>
          <a:p>
            <a:r>
              <a:rPr lang="zh-CN" altLang="en-US" dirty="0"/>
              <a:t>单击此处添加幻灯片章节标题</a:t>
            </a:r>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style.rotation</p:attrName>
                                        </p:attrNameLst>
                                      </p:cBhvr>
                                      <p:tavLst>
                                        <p:tav tm="0">
                                          <p:val>
                                            <p:fltVal val="720"/>
                                          </p:val>
                                        </p:tav>
                                        <p:tav tm="100000">
                                          <p:val>
                                            <p:fltVal val="0"/>
                                          </p:val>
                                        </p:tav>
                                      </p:tavLst>
                                    </p:anim>
                                    <p:anim calcmode="lin" valueType="num">
                                      <p:cBhvr>
                                        <p:cTn id="9" dur="1000" fill="hold"/>
                                        <p:tgtEl>
                                          <p:spTgt spid="2"/>
                                        </p:tgtEl>
                                        <p:attrNameLst>
                                          <p:attrName>ppt_h</p:attrName>
                                        </p:attrNameLst>
                                      </p:cBhvr>
                                      <p:tavLst>
                                        <p:tav tm="0">
                                          <p:val>
                                            <p:fltVal val="0"/>
                                          </p:val>
                                        </p:tav>
                                        <p:tav tm="100000">
                                          <p:val>
                                            <p:strVal val="#ppt_h"/>
                                          </p:val>
                                        </p:tav>
                                      </p:tavLst>
                                    </p:anim>
                                    <p:anim calcmode="lin" valueType="num">
                                      <p:cBhvr>
                                        <p:cTn id="10" dur="1000" fill="hold"/>
                                        <p:tgtEl>
                                          <p:spTgt spid="2"/>
                                        </p:tgtEl>
                                        <p:attrNameLst>
                                          <p:attrName>ppt_w</p:attrName>
                                        </p:attrNameLst>
                                      </p:cBhvr>
                                      <p:tavLst>
                                        <p:tav tm="0">
                                          <p:val>
                                            <p:fltVal val="0"/>
                                          </p:val>
                                        </p:tav>
                                        <p:tav tm="100000">
                                          <p:val>
                                            <p:strVal val="#ppt_w"/>
                                          </p:val>
                                        </p:tav>
                                      </p:tavLst>
                                    </p:anim>
                                  </p:childTnLst>
                                </p:cTn>
                              </p:par>
                              <p:par>
                                <p:cTn id="11" presetID="35"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style.rotation</p:attrName>
                                        </p:attrNameLst>
                                      </p:cBhvr>
                                      <p:tavLst>
                                        <p:tav tm="0">
                                          <p:val>
                                            <p:fltVal val="720"/>
                                          </p:val>
                                        </p:tav>
                                        <p:tav tm="100000">
                                          <p:val>
                                            <p:fltVal val="0"/>
                                          </p:val>
                                        </p:tav>
                                      </p:tavLst>
                                    </p:anim>
                                    <p:anim calcmode="lin" valueType="num">
                                      <p:cBhvr>
                                        <p:cTn id="15" dur="1000" fill="hold"/>
                                        <p:tgtEl>
                                          <p:spTgt spid="5"/>
                                        </p:tgtEl>
                                        <p:attrNameLst>
                                          <p:attrName>ppt_h</p:attrName>
                                        </p:attrNameLst>
                                      </p:cBhvr>
                                      <p:tavLst>
                                        <p:tav tm="0">
                                          <p:val>
                                            <p:fltVal val="0"/>
                                          </p:val>
                                        </p:tav>
                                        <p:tav tm="100000">
                                          <p:val>
                                            <p:strVal val="#ppt_h"/>
                                          </p:val>
                                        </p:tav>
                                      </p:tavLst>
                                    </p:anim>
                                    <p:anim calcmode="lin" valueType="num">
                                      <p:cBhvr>
                                        <p:cTn id="16" dur="1000" fill="hold"/>
                                        <p:tgtEl>
                                          <p:spTgt spid="5"/>
                                        </p:tgtEl>
                                        <p:attrNameLst>
                                          <p:attrName>ppt_w</p:attrName>
                                        </p:attrNameLst>
                                      </p:cBhvr>
                                      <p:tavLst>
                                        <p:tav tm="0">
                                          <p:val>
                                            <p:fltVal val="0"/>
                                          </p:val>
                                        </p:tav>
                                        <p:tav tm="100000">
                                          <p:val>
                                            <p:strVal val="#ppt_w"/>
                                          </p:val>
                                        </p:tav>
                                      </p:tavLst>
                                    </p:anim>
                                  </p:childTnLst>
                                </p:cTn>
                              </p:par>
                              <p:par>
                                <p:cTn id="17" presetID="16" presetClass="entr" presetSubtype="21"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barn(inVertical)">
                                      <p:cBhvr>
                                        <p:cTn id="1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animBg="1"/>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4_内页">
    <p:spTree>
      <p:nvGrpSpPr>
        <p:cNvPr id="1" name=""/>
        <p:cNvGrpSpPr/>
        <p:nvPr/>
      </p:nvGrpSpPr>
      <p:grpSpPr>
        <a:xfrm>
          <a:off x="0" y="0"/>
          <a:ext cx="0" cy="0"/>
          <a:chOff x="0" y="0"/>
          <a:chExt cx="0" cy="0"/>
        </a:xfrm>
      </p:grpSpPr>
      <p:sp>
        <p:nvSpPr>
          <p:cNvPr id="10" name="任意多边形: 形状 9"/>
          <p:cNvSpPr/>
          <p:nvPr userDrawn="1">
            <p:custDataLst>
              <p:tags r:id="rId1"/>
            </p:custDataLst>
          </p:nvPr>
        </p:nvSpPr>
        <p:spPr>
          <a:xfrm>
            <a:off x="8435975" y="0"/>
            <a:ext cx="3756025" cy="6858000"/>
          </a:xfrm>
          <a:custGeom>
            <a:avLst/>
            <a:gdLst>
              <a:gd name="connsiteX0" fmla="*/ 2293582 w 5105400"/>
              <a:gd name="connsiteY0" fmla="*/ 0 h 6858000"/>
              <a:gd name="connsiteX1" fmla="*/ 5105400 w 5105400"/>
              <a:gd name="connsiteY1" fmla="*/ 0 h 6858000"/>
              <a:gd name="connsiteX2" fmla="*/ 5105400 w 5105400"/>
              <a:gd name="connsiteY2" fmla="*/ 6858000 h 6858000"/>
              <a:gd name="connsiteX3" fmla="*/ 0 w 51054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5105400" h="6858000">
                <a:moveTo>
                  <a:pt x="2293582" y="0"/>
                </a:moveTo>
                <a:lnTo>
                  <a:pt x="5105400" y="0"/>
                </a:lnTo>
                <a:lnTo>
                  <a:pt x="5105400" y="6858000"/>
                </a:lnTo>
                <a:lnTo>
                  <a:pt x="0" y="6858000"/>
                </a:lnTo>
                <a:close/>
              </a:path>
            </a:pathLst>
          </a:custGeom>
          <a:blipFill>
            <a:blip r:embed="rId5"/>
            <a:stretch>
              <a:fillRect t="-26436" r="-20486" b="-41278"/>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直角三角形 5"/>
          <p:cNvSpPr/>
          <p:nvPr userDrawn="1">
            <p:custDataLst>
              <p:tags r:id="rId2"/>
            </p:custDataLst>
          </p:nvPr>
        </p:nvSpPr>
        <p:spPr>
          <a:xfrm flipH="1">
            <a:off x="7736205" y="2639060"/>
            <a:ext cx="4455795" cy="4218940"/>
          </a:xfrm>
          <a:prstGeom prst="rtTriangle">
            <a:avLst/>
          </a:prstGeom>
          <a:solidFill>
            <a:schemeClr val="accent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直角三角形 6"/>
          <p:cNvSpPr/>
          <p:nvPr userDrawn="1">
            <p:custDataLst>
              <p:tags r:id="rId3"/>
            </p:custDataLst>
          </p:nvPr>
        </p:nvSpPr>
        <p:spPr>
          <a:xfrm flipH="1" flipV="1">
            <a:off x="9112250" y="0"/>
            <a:ext cx="3079750" cy="5427980"/>
          </a:xfrm>
          <a:prstGeom prst="rtTriangle">
            <a:avLst/>
          </a:prstGeom>
          <a:solidFill>
            <a:schemeClr val="accent2">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1_仅标题">
    <p:bg>
      <p:bgPr>
        <a:solidFill>
          <a:schemeClr val="bg1"/>
        </a:solidFill>
        <a:effectLst/>
      </p:bgPr>
    </p:bg>
    <p:spTree>
      <p:nvGrpSpPr>
        <p:cNvPr id="1" name=""/>
        <p:cNvGrpSpPr/>
        <p:nvPr/>
      </p:nvGrpSpPr>
      <p:grpSpPr>
        <a:xfrm>
          <a:off x="0" y="0"/>
          <a:ext cx="0" cy="0"/>
          <a:chOff x="0" y="0"/>
          <a:chExt cx="0" cy="0"/>
        </a:xfrm>
      </p:grpSpPr>
      <p:sp>
        <p:nvSpPr>
          <p:cNvPr id="2" name="矩形 1"/>
          <p:cNvSpPr/>
          <p:nvPr userDrawn="1"/>
        </p:nvSpPr>
        <p:spPr>
          <a:xfrm>
            <a:off x="-40640" y="-36195"/>
            <a:ext cx="12273280" cy="69310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userDrawn="1"/>
        </p:nvSpPr>
        <p:spPr>
          <a:xfrm>
            <a:off x="0" y="-12065"/>
            <a:ext cx="12192000" cy="981075"/>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latin typeface="思源黑体" panose="020B0400000000000000" pitchFamily="34" charset="-122"/>
              <a:ea typeface="思源黑体" panose="020B0400000000000000" pitchFamily="34" charset="-122"/>
              <a:sym typeface="思源黑体" panose="020B0400000000000000" pitchFamily="34" charset="-122"/>
            </a:endParaRPr>
          </a:p>
        </p:txBody>
      </p:sp>
      <p:grpSp>
        <p:nvGrpSpPr>
          <p:cNvPr id="18" name="组合 17"/>
          <p:cNvGrpSpPr/>
          <p:nvPr userDrawn="1"/>
        </p:nvGrpSpPr>
        <p:grpSpPr>
          <a:xfrm rot="8134866">
            <a:off x="-79632" y="-72982"/>
            <a:ext cx="2063758" cy="414895"/>
            <a:chOff x="-1807037" y="192249"/>
            <a:chExt cx="2880995" cy="579191"/>
          </a:xfrm>
        </p:grpSpPr>
        <p:sp>
          <p:nvSpPr>
            <p:cNvPr id="19" name="矩形: 圆角 18"/>
            <p:cNvSpPr/>
            <p:nvPr/>
          </p:nvSpPr>
          <p:spPr>
            <a:xfrm>
              <a:off x="-1807037" y="256103"/>
              <a:ext cx="2567235" cy="515337"/>
            </a:xfrm>
            <a:prstGeom prst="roundRect">
              <a:avLst>
                <a:gd name="adj" fmla="val 50000"/>
              </a:avLst>
            </a:prstGeom>
            <a:solidFill>
              <a:srgbClr val="F876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圆角 22"/>
            <p:cNvSpPr/>
            <p:nvPr/>
          </p:nvSpPr>
          <p:spPr>
            <a:xfrm>
              <a:off x="27223" y="192249"/>
              <a:ext cx="1046735" cy="279439"/>
            </a:xfrm>
            <a:prstGeom prst="roundRect">
              <a:avLst>
                <a:gd name="adj" fmla="val 50000"/>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xmlns:p14="http://schemas.microsoft.com/office/powerpoint/2010/main">
    <mc:Choice Requires="p14">
      <p:transition p14:dur="10" advClick="0" advTm="5000"/>
    </mc:Choice>
    <mc:Fallback xmlns="">
      <p:transition advClick="0" advTm="5000"/>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image" Target="../media/image1.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2.xml"/><Relationship Id="rId13" Type="http://schemas.openxmlformats.org/officeDocument/2006/relationships/theme" Target="../theme/theme3.xml"/><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slideLayout" Target="../slideLayouts/slideLayout36.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1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mc:AlternateContent xmlns:mc="http://schemas.openxmlformats.org/markup-compatibility/2006" xmlns:p14="http://schemas.microsoft.com/office/powerpoint/2010/main">
    <mc:Choice Requires="p14">
      <p:transition p14:dur="10" advClick="0" advTm="5000"/>
    </mc:Choice>
    <mc:Fallback xmlns="">
      <p:transition advClick="0" advTm="500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1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Lst>
  <mc:AlternateContent xmlns:mc="http://schemas.openxmlformats.org/markup-compatibility/2006" xmlns:p14="http://schemas.microsoft.com/office/powerpoint/2010/main">
    <mc:Choice Requires="p14">
      <p:transition p14:dur="10" advClick="0" advTm="5000"/>
    </mc:Choice>
    <mc:Fallback xmlns="">
      <p:transition advClick="0" advTm="500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1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 id="2147483686" r:id="rId12"/>
  </p:sldLayoutIdLst>
  <mc:AlternateContent xmlns:mc="http://schemas.openxmlformats.org/markup-compatibility/2006" xmlns:p14="http://schemas.microsoft.com/office/powerpoint/2010/main">
    <mc:Choice Requires="p14">
      <p:transition p14:dur="10" advClick="0" advTm="5000"/>
    </mc:Choice>
    <mc:Fallback xmlns="">
      <p:transition advClick="0" advTm="500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hemeOverride" Target="../theme/themeOverride1.xml"/></Relationships>
</file>

<file path=ppt/slides/_rels/slide10.xml.rels><?xml version="1.0" encoding="UTF-8" standalone="yes"?>
<Relationships xmlns="http://schemas.openxmlformats.org/package/2006/relationships"><Relationship Id="rId3" Type="http://schemas.openxmlformats.org/officeDocument/2006/relationships/tags" Target="../tags/tag120.xml"/><Relationship Id="rId7" Type="http://schemas.openxmlformats.org/officeDocument/2006/relationships/image" Target="../media/image11.jpeg"/><Relationship Id="rId2" Type="http://schemas.openxmlformats.org/officeDocument/2006/relationships/tags" Target="../tags/tag119.xml"/><Relationship Id="rId1" Type="http://schemas.openxmlformats.org/officeDocument/2006/relationships/tags" Target="../tags/tag118.xml"/><Relationship Id="rId6" Type="http://schemas.openxmlformats.org/officeDocument/2006/relationships/slideLayout" Target="../slideLayouts/slideLayout27.xml"/><Relationship Id="rId5" Type="http://schemas.openxmlformats.org/officeDocument/2006/relationships/tags" Target="../tags/tag122.xml"/><Relationship Id="rId4" Type="http://schemas.openxmlformats.org/officeDocument/2006/relationships/tags" Target="../tags/tag121.xml"/></Relationships>
</file>

<file path=ppt/slides/_rels/slide11.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tags" Target="../tags/tag125.xml"/><Relationship Id="rId7" Type="http://schemas.openxmlformats.org/officeDocument/2006/relationships/slideLayout" Target="../slideLayouts/slideLayout33.xml"/><Relationship Id="rId2" Type="http://schemas.openxmlformats.org/officeDocument/2006/relationships/tags" Target="../tags/tag124.xml"/><Relationship Id="rId1" Type="http://schemas.openxmlformats.org/officeDocument/2006/relationships/tags" Target="../tags/tag123.xml"/><Relationship Id="rId6" Type="http://schemas.openxmlformats.org/officeDocument/2006/relationships/tags" Target="../tags/tag128.xml"/><Relationship Id="rId5" Type="http://schemas.openxmlformats.org/officeDocument/2006/relationships/tags" Target="../tags/tag127.xml"/><Relationship Id="rId4" Type="http://schemas.openxmlformats.org/officeDocument/2006/relationships/tags" Target="../tags/tag126.xml"/></Relationships>
</file>

<file path=ppt/slides/_rels/slide12.xml.rels><?xml version="1.0" encoding="UTF-8" standalone="yes"?>
<Relationships xmlns="http://schemas.openxmlformats.org/package/2006/relationships"><Relationship Id="rId8" Type="http://schemas.openxmlformats.org/officeDocument/2006/relationships/tags" Target="../tags/tag136.xml"/><Relationship Id="rId13" Type="http://schemas.openxmlformats.org/officeDocument/2006/relationships/tags" Target="../tags/tag141.xml"/><Relationship Id="rId18" Type="http://schemas.openxmlformats.org/officeDocument/2006/relationships/tags" Target="../tags/tag146.xml"/><Relationship Id="rId26" Type="http://schemas.openxmlformats.org/officeDocument/2006/relationships/tags" Target="../tags/tag154.xml"/><Relationship Id="rId39" Type="http://schemas.openxmlformats.org/officeDocument/2006/relationships/tags" Target="../tags/tag167.xml"/><Relationship Id="rId3" Type="http://schemas.openxmlformats.org/officeDocument/2006/relationships/tags" Target="../tags/tag131.xml"/><Relationship Id="rId21" Type="http://schemas.openxmlformats.org/officeDocument/2006/relationships/tags" Target="../tags/tag149.xml"/><Relationship Id="rId34" Type="http://schemas.openxmlformats.org/officeDocument/2006/relationships/tags" Target="../tags/tag162.xml"/><Relationship Id="rId42" Type="http://schemas.openxmlformats.org/officeDocument/2006/relationships/tags" Target="../tags/tag170.xml"/><Relationship Id="rId47" Type="http://schemas.openxmlformats.org/officeDocument/2006/relationships/tags" Target="../tags/tag175.xml"/><Relationship Id="rId7" Type="http://schemas.openxmlformats.org/officeDocument/2006/relationships/tags" Target="../tags/tag135.xml"/><Relationship Id="rId12" Type="http://schemas.openxmlformats.org/officeDocument/2006/relationships/tags" Target="../tags/tag140.xml"/><Relationship Id="rId17" Type="http://schemas.openxmlformats.org/officeDocument/2006/relationships/tags" Target="../tags/tag145.xml"/><Relationship Id="rId25" Type="http://schemas.openxmlformats.org/officeDocument/2006/relationships/tags" Target="../tags/tag153.xml"/><Relationship Id="rId33" Type="http://schemas.openxmlformats.org/officeDocument/2006/relationships/tags" Target="../tags/tag161.xml"/><Relationship Id="rId38" Type="http://schemas.openxmlformats.org/officeDocument/2006/relationships/tags" Target="../tags/tag166.xml"/><Relationship Id="rId46" Type="http://schemas.openxmlformats.org/officeDocument/2006/relationships/tags" Target="../tags/tag174.xml"/><Relationship Id="rId2" Type="http://schemas.openxmlformats.org/officeDocument/2006/relationships/tags" Target="../tags/tag130.xml"/><Relationship Id="rId16" Type="http://schemas.openxmlformats.org/officeDocument/2006/relationships/tags" Target="../tags/tag144.xml"/><Relationship Id="rId20" Type="http://schemas.openxmlformats.org/officeDocument/2006/relationships/tags" Target="../tags/tag148.xml"/><Relationship Id="rId29" Type="http://schemas.openxmlformats.org/officeDocument/2006/relationships/tags" Target="../tags/tag157.xml"/><Relationship Id="rId41" Type="http://schemas.openxmlformats.org/officeDocument/2006/relationships/tags" Target="../tags/tag169.xml"/><Relationship Id="rId1" Type="http://schemas.openxmlformats.org/officeDocument/2006/relationships/tags" Target="../tags/tag129.xml"/><Relationship Id="rId6" Type="http://schemas.openxmlformats.org/officeDocument/2006/relationships/tags" Target="../tags/tag134.xml"/><Relationship Id="rId11" Type="http://schemas.openxmlformats.org/officeDocument/2006/relationships/tags" Target="../tags/tag139.xml"/><Relationship Id="rId24" Type="http://schemas.openxmlformats.org/officeDocument/2006/relationships/tags" Target="../tags/tag152.xml"/><Relationship Id="rId32" Type="http://schemas.openxmlformats.org/officeDocument/2006/relationships/tags" Target="../tags/tag160.xml"/><Relationship Id="rId37" Type="http://schemas.openxmlformats.org/officeDocument/2006/relationships/tags" Target="../tags/tag165.xml"/><Relationship Id="rId40" Type="http://schemas.openxmlformats.org/officeDocument/2006/relationships/tags" Target="../tags/tag168.xml"/><Relationship Id="rId45" Type="http://schemas.openxmlformats.org/officeDocument/2006/relationships/tags" Target="../tags/tag173.xml"/><Relationship Id="rId5" Type="http://schemas.openxmlformats.org/officeDocument/2006/relationships/tags" Target="../tags/tag133.xml"/><Relationship Id="rId15" Type="http://schemas.openxmlformats.org/officeDocument/2006/relationships/tags" Target="../tags/tag143.xml"/><Relationship Id="rId23" Type="http://schemas.openxmlformats.org/officeDocument/2006/relationships/tags" Target="../tags/tag151.xml"/><Relationship Id="rId28" Type="http://schemas.openxmlformats.org/officeDocument/2006/relationships/tags" Target="../tags/tag156.xml"/><Relationship Id="rId36" Type="http://schemas.openxmlformats.org/officeDocument/2006/relationships/tags" Target="../tags/tag164.xml"/><Relationship Id="rId10" Type="http://schemas.openxmlformats.org/officeDocument/2006/relationships/tags" Target="../tags/tag138.xml"/><Relationship Id="rId19" Type="http://schemas.openxmlformats.org/officeDocument/2006/relationships/tags" Target="../tags/tag147.xml"/><Relationship Id="rId31" Type="http://schemas.openxmlformats.org/officeDocument/2006/relationships/tags" Target="../tags/tag159.xml"/><Relationship Id="rId44" Type="http://schemas.openxmlformats.org/officeDocument/2006/relationships/tags" Target="../tags/tag172.xml"/><Relationship Id="rId4" Type="http://schemas.openxmlformats.org/officeDocument/2006/relationships/tags" Target="../tags/tag132.xml"/><Relationship Id="rId9" Type="http://schemas.openxmlformats.org/officeDocument/2006/relationships/tags" Target="../tags/tag137.xml"/><Relationship Id="rId14" Type="http://schemas.openxmlformats.org/officeDocument/2006/relationships/tags" Target="../tags/tag142.xml"/><Relationship Id="rId22" Type="http://schemas.openxmlformats.org/officeDocument/2006/relationships/tags" Target="../tags/tag150.xml"/><Relationship Id="rId27" Type="http://schemas.openxmlformats.org/officeDocument/2006/relationships/tags" Target="../tags/tag155.xml"/><Relationship Id="rId30" Type="http://schemas.openxmlformats.org/officeDocument/2006/relationships/tags" Target="../tags/tag158.xml"/><Relationship Id="rId35" Type="http://schemas.openxmlformats.org/officeDocument/2006/relationships/tags" Target="../tags/tag163.xml"/><Relationship Id="rId43" Type="http://schemas.openxmlformats.org/officeDocument/2006/relationships/tags" Target="../tags/tag171.xml"/><Relationship Id="rId48"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8" Type="http://schemas.openxmlformats.org/officeDocument/2006/relationships/tags" Target="../tags/tag183.xml"/><Relationship Id="rId13" Type="http://schemas.openxmlformats.org/officeDocument/2006/relationships/tags" Target="../tags/tag188.xml"/><Relationship Id="rId3" Type="http://schemas.openxmlformats.org/officeDocument/2006/relationships/tags" Target="../tags/tag178.xml"/><Relationship Id="rId7" Type="http://schemas.openxmlformats.org/officeDocument/2006/relationships/tags" Target="../tags/tag182.xml"/><Relationship Id="rId12" Type="http://schemas.openxmlformats.org/officeDocument/2006/relationships/tags" Target="../tags/tag187.xml"/><Relationship Id="rId2" Type="http://schemas.openxmlformats.org/officeDocument/2006/relationships/tags" Target="../tags/tag177.xml"/><Relationship Id="rId1" Type="http://schemas.openxmlformats.org/officeDocument/2006/relationships/tags" Target="../tags/tag176.xml"/><Relationship Id="rId6" Type="http://schemas.openxmlformats.org/officeDocument/2006/relationships/tags" Target="../tags/tag181.xml"/><Relationship Id="rId11" Type="http://schemas.openxmlformats.org/officeDocument/2006/relationships/tags" Target="../tags/tag186.xml"/><Relationship Id="rId5" Type="http://schemas.openxmlformats.org/officeDocument/2006/relationships/tags" Target="../tags/tag180.xml"/><Relationship Id="rId10" Type="http://schemas.openxmlformats.org/officeDocument/2006/relationships/tags" Target="../tags/tag185.xml"/><Relationship Id="rId4" Type="http://schemas.openxmlformats.org/officeDocument/2006/relationships/tags" Target="../tags/tag179.xml"/><Relationship Id="rId9" Type="http://schemas.openxmlformats.org/officeDocument/2006/relationships/tags" Target="../tags/tag184.xml"/><Relationship Id="rId14" Type="http://schemas.openxmlformats.org/officeDocument/2006/relationships/slideLayout" Target="../slideLayouts/slideLayout27.xml"/></Relationships>
</file>

<file path=ppt/slides/_rels/slide14.xml.rels><?xml version="1.0" encoding="UTF-8" standalone="yes"?>
<Relationships xmlns="http://schemas.openxmlformats.org/package/2006/relationships"><Relationship Id="rId8" Type="http://schemas.openxmlformats.org/officeDocument/2006/relationships/tags" Target="../tags/tag196.xml"/><Relationship Id="rId13" Type="http://schemas.openxmlformats.org/officeDocument/2006/relationships/tags" Target="../tags/tag201.xml"/><Relationship Id="rId18" Type="http://schemas.openxmlformats.org/officeDocument/2006/relationships/slideLayout" Target="../slideLayouts/slideLayout28.xml"/><Relationship Id="rId3" Type="http://schemas.openxmlformats.org/officeDocument/2006/relationships/tags" Target="../tags/tag191.xml"/><Relationship Id="rId7" Type="http://schemas.openxmlformats.org/officeDocument/2006/relationships/tags" Target="../tags/tag195.xml"/><Relationship Id="rId12" Type="http://schemas.openxmlformats.org/officeDocument/2006/relationships/tags" Target="../tags/tag200.xml"/><Relationship Id="rId17" Type="http://schemas.openxmlformats.org/officeDocument/2006/relationships/tags" Target="../tags/tag205.xml"/><Relationship Id="rId2" Type="http://schemas.openxmlformats.org/officeDocument/2006/relationships/tags" Target="../tags/tag190.xml"/><Relationship Id="rId16" Type="http://schemas.openxmlformats.org/officeDocument/2006/relationships/tags" Target="../tags/tag204.xml"/><Relationship Id="rId1" Type="http://schemas.openxmlformats.org/officeDocument/2006/relationships/tags" Target="../tags/tag189.xml"/><Relationship Id="rId6" Type="http://schemas.openxmlformats.org/officeDocument/2006/relationships/tags" Target="../tags/tag194.xml"/><Relationship Id="rId11" Type="http://schemas.openxmlformats.org/officeDocument/2006/relationships/tags" Target="../tags/tag199.xml"/><Relationship Id="rId5" Type="http://schemas.openxmlformats.org/officeDocument/2006/relationships/tags" Target="../tags/tag193.xml"/><Relationship Id="rId15" Type="http://schemas.openxmlformats.org/officeDocument/2006/relationships/tags" Target="../tags/tag203.xml"/><Relationship Id="rId10" Type="http://schemas.openxmlformats.org/officeDocument/2006/relationships/tags" Target="../tags/tag198.xml"/><Relationship Id="rId4" Type="http://schemas.openxmlformats.org/officeDocument/2006/relationships/tags" Target="../tags/tag192.xml"/><Relationship Id="rId9" Type="http://schemas.openxmlformats.org/officeDocument/2006/relationships/tags" Target="../tags/tag197.xml"/><Relationship Id="rId14" Type="http://schemas.openxmlformats.org/officeDocument/2006/relationships/tags" Target="../tags/tag20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8" Type="http://schemas.openxmlformats.org/officeDocument/2006/relationships/tags" Target="../tags/tag213.xml"/><Relationship Id="rId3" Type="http://schemas.openxmlformats.org/officeDocument/2006/relationships/tags" Target="../tags/tag208.xml"/><Relationship Id="rId7" Type="http://schemas.openxmlformats.org/officeDocument/2006/relationships/tags" Target="../tags/tag212.xml"/><Relationship Id="rId2" Type="http://schemas.openxmlformats.org/officeDocument/2006/relationships/tags" Target="../tags/tag207.xml"/><Relationship Id="rId1" Type="http://schemas.openxmlformats.org/officeDocument/2006/relationships/tags" Target="../tags/tag206.xml"/><Relationship Id="rId6" Type="http://schemas.openxmlformats.org/officeDocument/2006/relationships/tags" Target="../tags/tag211.xml"/><Relationship Id="rId11" Type="http://schemas.openxmlformats.org/officeDocument/2006/relationships/image" Target="../media/image5.jpeg"/><Relationship Id="rId5" Type="http://schemas.openxmlformats.org/officeDocument/2006/relationships/tags" Target="../tags/tag210.xml"/><Relationship Id="rId10" Type="http://schemas.openxmlformats.org/officeDocument/2006/relationships/slideLayout" Target="../slideLayouts/slideLayout3.xml"/><Relationship Id="rId4" Type="http://schemas.openxmlformats.org/officeDocument/2006/relationships/tags" Target="../tags/tag209.xml"/><Relationship Id="rId9" Type="http://schemas.openxmlformats.org/officeDocument/2006/relationships/tags" Target="../tags/tag214.xml"/></Relationships>
</file>

<file path=ppt/slides/_rels/slide17.xml.rels><?xml version="1.0" encoding="UTF-8" standalone="yes"?>
<Relationships xmlns="http://schemas.openxmlformats.org/package/2006/relationships"><Relationship Id="rId3" Type="http://schemas.openxmlformats.org/officeDocument/2006/relationships/tags" Target="../tags/tag217.xml"/><Relationship Id="rId2" Type="http://schemas.openxmlformats.org/officeDocument/2006/relationships/tags" Target="../tags/tag216.xml"/><Relationship Id="rId1" Type="http://schemas.openxmlformats.org/officeDocument/2006/relationships/tags" Target="../tags/tag215.xml"/><Relationship Id="rId5" Type="http://schemas.openxmlformats.org/officeDocument/2006/relationships/slideLayout" Target="../slideLayouts/slideLayout9.xml"/><Relationship Id="rId4" Type="http://schemas.openxmlformats.org/officeDocument/2006/relationships/tags" Target="../tags/tag218.xml"/></Relationships>
</file>

<file path=ppt/slides/_rels/slide1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tags" Target="../tags/tag221.xml"/><Relationship Id="rId7" Type="http://schemas.openxmlformats.org/officeDocument/2006/relationships/slideLayout" Target="../slideLayouts/slideLayout27.xml"/><Relationship Id="rId2" Type="http://schemas.openxmlformats.org/officeDocument/2006/relationships/tags" Target="../tags/tag220.xml"/><Relationship Id="rId1" Type="http://schemas.openxmlformats.org/officeDocument/2006/relationships/tags" Target="../tags/tag219.xml"/><Relationship Id="rId6" Type="http://schemas.openxmlformats.org/officeDocument/2006/relationships/tags" Target="../tags/tag224.xml"/><Relationship Id="rId5" Type="http://schemas.openxmlformats.org/officeDocument/2006/relationships/tags" Target="../tags/tag223.xml"/><Relationship Id="rId4" Type="http://schemas.openxmlformats.org/officeDocument/2006/relationships/tags" Target="../tags/tag222.xml"/></Relationships>
</file>

<file path=ppt/slides/_rels/slide19.xml.rels><?xml version="1.0" encoding="UTF-8" standalone="yes"?>
<Relationships xmlns="http://schemas.openxmlformats.org/package/2006/relationships"><Relationship Id="rId3" Type="http://schemas.openxmlformats.org/officeDocument/2006/relationships/tags" Target="../tags/tag227.xml"/><Relationship Id="rId7" Type="http://schemas.openxmlformats.org/officeDocument/2006/relationships/image" Target="../media/image14.png"/><Relationship Id="rId2" Type="http://schemas.openxmlformats.org/officeDocument/2006/relationships/tags" Target="../tags/tag226.xml"/><Relationship Id="rId1" Type="http://schemas.openxmlformats.org/officeDocument/2006/relationships/tags" Target="../tags/tag225.xml"/><Relationship Id="rId6" Type="http://schemas.openxmlformats.org/officeDocument/2006/relationships/slideLayout" Target="../slideLayouts/slideLayout21.xml"/><Relationship Id="rId5" Type="http://schemas.openxmlformats.org/officeDocument/2006/relationships/tags" Target="../tags/tag229.xml"/><Relationship Id="rId4" Type="http://schemas.openxmlformats.org/officeDocument/2006/relationships/tags" Target="../tags/tag228.xml"/></Relationships>
</file>

<file path=ppt/slides/_rels/slide2.xml.rels><?xml version="1.0" encoding="UTF-8" standalone="yes"?>
<Relationships xmlns="http://schemas.openxmlformats.org/package/2006/relationships"><Relationship Id="rId2" Type="http://schemas.openxmlformats.org/officeDocument/2006/relationships/image" Target="../media/image4.GIF"/><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8" Type="http://schemas.openxmlformats.org/officeDocument/2006/relationships/tags" Target="../tags/tag237.xml"/><Relationship Id="rId3" Type="http://schemas.openxmlformats.org/officeDocument/2006/relationships/tags" Target="../tags/tag232.xml"/><Relationship Id="rId7" Type="http://schemas.openxmlformats.org/officeDocument/2006/relationships/tags" Target="../tags/tag236.xml"/><Relationship Id="rId2" Type="http://schemas.openxmlformats.org/officeDocument/2006/relationships/tags" Target="../tags/tag231.xml"/><Relationship Id="rId1" Type="http://schemas.openxmlformats.org/officeDocument/2006/relationships/tags" Target="../tags/tag230.xml"/><Relationship Id="rId6" Type="http://schemas.openxmlformats.org/officeDocument/2006/relationships/tags" Target="../tags/tag235.xml"/><Relationship Id="rId5" Type="http://schemas.openxmlformats.org/officeDocument/2006/relationships/tags" Target="../tags/tag234.xml"/><Relationship Id="rId10" Type="http://schemas.openxmlformats.org/officeDocument/2006/relationships/image" Target="../media/image15.png"/><Relationship Id="rId4" Type="http://schemas.openxmlformats.org/officeDocument/2006/relationships/tags" Target="../tags/tag233.xml"/><Relationship Id="rId9" Type="http://schemas.openxmlformats.org/officeDocument/2006/relationships/slideLayout" Target="../slideLayouts/slideLayout21.xml"/></Relationships>
</file>

<file path=ppt/slides/_rels/slide21.xml.rels><?xml version="1.0" encoding="UTF-8" standalone="yes"?>
<Relationships xmlns="http://schemas.openxmlformats.org/package/2006/relationships"><Relationship Id="rId8" Type="http://schemas.openxmlformats.org/officeDocument/2006/relationships/slideLayout" Target="../slideLayouts/slideLayout21.xml"/><Relationship Id="rId3" Type="http://schemas.openxmlformats.org/officeDocument/2006/relationships/tags" Target="../tags/tag240.xml"/><Relationship Id="rId7" Type="http://schemas.openxmlformats.org/officeDocument/2006/relationships/tags" Target="../tags/tag244.xml"/><Relationship Id="rId2" Type="http://schemas.openxmlformats.org/officeDocument/2006/relationships/tags" Target="../tags/tag239.xml"/><Relationship Id="rId1" Type="http://schemas.openxmlformats.org/officeDocument/2006/relationships/tags" Target="../tags/tag238.xml"/><Relationship Id="rId6" Type="http://schemas.openxmlformats.org/officeDocument/2006/relationships/tags" Target="../tags/tag243.xml"/><Relationship Id="rId5" Type="http://schemas.openxmlformats.org/officeDocument/2006/relationships/tags" Target="../tags/tag242.xml"/><Relationship Id="rId4" Type="http://schemas.openxmlformats.org/officeDocument/2006/relationships/tags" Target="../tags/tag241.xml"/><Relationship Id="rId9" Type="http://schemas.openxmlformats.org/officeDocument/2006/relationships/image" Target="../media/image16.png"/></Relationships>
</file>

<file path=ppt/slides/_rels/slide22.xml.rels><?xml version="1.0" encoding="UTF-8" standalone="yes"?>
<Relationships xmlns="http://schemas.openxmlformats.org/package/2006/relationships"><Relationship Id="rId3" Type="http://schemas.openxmlformats.org/officeDocument/2006/relationships/tags" Target="../tags/tag247.xml"/><Relationship Id="rId7" Type="http://schemas.openxmlformats.org/officeDocument/2006/relationships/image" Target="../media/image17.png"/><Relationship Id="rId2" Type="http://schemas.openxmlformats.org/officeDocument/2006/relationships/tags" Target="../tags/tag246.xml"/><Relationship Id="rId1" Type="http://schemas.openxmlformats.org/officeDocument/2006/relationships/tags" Target="../tags/tag245.xml"/><Relationship Id="rId6" Type="http://schemas.openxmlformats.org/officeDocument/2006/relationships/slideLayout" Target="../slideLayouts/slideLayout15.xml"/><Relationship Id="rId5" Type="http://schemas.openxmlformats.org/officeDocument/2006/relationships/tags" Target="../tags/tag249.xml"/><Relationship Id="rId4" Type="http://schemas.openxmlformats.org/officeDocument/2006/relationships/tags" Target="../tags/tag248.xml"/></Relationships>
</file>

<file path=ppt/slides/_rels/slide2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jpeg"/><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8" Type="http://schemas.openxmlformats.org/officeDocument/2006/relationships/tags" Target="../tags/tag257.xml"/><Relationship Id="rId3" Type="http://schemas.openxmlformats.org/officeDocument/2006/relationships/tags" Target="../tags/tag252.xml"/><Relationship Id="rId7" Type="http://schemas.openxmlformats.org/officeDocument/2006/relationships/tags" Target="../tags/tag256.xml"/><Relationship Id="rId2" Type="http://schemas.openxmlformats.org/officeDocument/2006/relationships/tags" Target="../tags/tag251.xml"/><Relationship Id="rId1" Type="http://schemas.openxmlformats.org/officeDocument/2006/relationships/tags" Target="../tags/tag250.xml"/><Relationship Id="rId6" Type="http://schemas.openxmlformats.org/officeDocument/2006/relationships/tags" Target="../tags/tag255.xml"/><Relationship Id="rId5" Type="http://schemas.openxmlformats.org/officeDocument/2006/relationships/tags" Target="../tags/tag254.xml"/><Relationship Id="rId10" Type="http://schemas.openxmlformats.org/officeDocument/2006/relationships/slideLayout" Target="../slideLayouts/slideLayout9.xml"/><Relationship Id="rId4" Type="http://schemas.openxmlformats.org/officeDocument/2006/relationships/tags" Target="../tags/tag253.xml"/><Relationship Id="rId9" Type="http://schemas.openxmlformats.org/officeDocument/2006/relationships/tags" Target="../tags/tag258.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8" Type="http://schemas.openxmlformats.org/officeDocument/2006/relationships/tags" Target="../tags/tag266.xml"/><Relationship Id="rId3" Type="http://schemas.openxmlformats.org/officeDocument/2006/relationships/tags" Target="../tags/tag261.xml"/><Relationship Id="rId7" Type="http://schemas.openxmlformats.org/officeDocument/2006/relationships/tags" Target="../tags/tag265.xml"/><Relationship Id="rId2" Type="http://schemas.openxmlformats.org/officeDocument/2006/relationships/tags" Target="../tags/tag260.xml"/><Relationship Id="rId1" Type="http://schemas.openxmlformats.org/officeDocument/2006/relationships/tags" Target="../tags/tag259.xml"/><Relationship Id="rId6" Type="http://schemas.openxmlformats.org/officeDocument/2006/relationships/tags" Target="../tags/tag264.xml"/><Relationship Id="rId11" Type="http://schemas.openxmlformats.org/officeDocument/2006/relationships/image" Target="../media/image20.png"/><Relationship Id="rId5" Type="http://schemas.openxmlformats.org/officeDocument/2006/relationships/tags" Target="../tags/tag263.xml"/><Relationship Id="rId10" Type="http://schemas.openxmlformats.org/officeDocument/2006/relationships/slideLayout" Target="../slideLayouts/slideLayout3.xml"/><Relationship Id="rId4" Type="http://schemas.openxmlformats.org/officeDocument/2006/relationships/tags" Target="../tags/tag262.xml"/><Relationship Id="rId9" Type="http://schemas.openxmlformats.org/officeDocument/2006/relationships/tags" Target="../tags/tag267.xml"/></Relationships>
</file>

<file path=ppt/slides/_rels/slide27.xml.rels><?xml version="1.0" encoding="UTF-8" standalone="yes"?>
<Relationships xmlns="http://schemas.openxmlformats.org/package/2006/relationships"><Relationship Id="rId8" Type="http://schemas.openxmlformats.org/officeDocument/2006/relationships/tags" Target="../tags/tag275.xml"/><Relationship Id="rId3" Type="http://schemas.openxmlformats.org/officeDocument/2006/relationships/tags" Target="../tags/tag270.xml"/><Relationship Id="rId7" Type="http://schemas.openxmlformats.org/officeDocument/2006/relationships/tags" Target="../tags/tag274.xml"/><Relationship Id="rId2" Type="http://schemas.openxmlformats.org/officeDocument/2006/relationships/tags" Target="../tags/tag269.xml"/><Relationship Id="rId1" Type="http://schemas.openxmlformats.org/officeDocument/2006/relationships/tags" Target="../tags/tag268.xml"/><Relationship Id="rId6" Type="http://schemas.openxmlformats.org/officeDocument/2006/relationships/tags" Target="../tags/tag273.xml"/><Relationship Id="rId11" Type="http://schemas.openxmlformats.org/officeDocument/2006/relationships/image" Target="../media/image21.png"/><Relationship Id="rId5" Type="http://schemas.openxmlformats.org/officeDocument/2006/relationships/tags" Target="../tags/tag272.xml"/><Relationship Id="rId10" Type="http://schemas.openxmlformats.org/officeDocument/2006/relationships/slideLayout" Target="../slideLayouts/slideLayout3.xml"/><Relationship Id="rId4" Type="http://schemas.openxmlformats.org/officeDocument/2006/relationships/tags" Target="../tags/tag271.xml"/><Relationship Id="rId9" Type="http://schemas.openxmlformats.org/officeDocument/2006/relationships/tags" Target="../tags/tag276.xml"/></Relationships>
</file>

<file path=ppt/slides/_rels/slide28.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tags" Target="../tags/tag279.xml"/><Relationship Id="rId7" Type="http://schemas.openxmlformats.org/officeDocument/2006/relationships/slideLayout" Target="../slideLayouts/slideLayout3.xml"/><Relationship Id="rId2" Type="http://schemas.openxmlformats.org/officeDocument/2006/relationships/tags" Target="../tags/tag278.xml"/><Relationship Id="rId1" Type="http://schemas.openxmlformats.org/officeDocument/2006/relationships/tags" Target="../tags/tag277.xml"/><Relationship Id="rId6" Type="http://schemas.openxmlformats.org/officeDocument/2006/relationships/tags" Target="../tags/tag282.xml"/><Relationship Id="rId5" Type="http://schemas.openxmlformats.org/officeDocument/2006/relationships/tags" Target="../tags/tag281.xml"/><Relationship Id="rId4" Type="http://schemas.openxmlformats.org/officeDocument/2006/relationships/tags" Target="../tags/tag280.xml"/></Relationships>
</file>

<file path=ppt/slides/_rels/slide29.xml.rels><?xml version="1.0" encoding="UTF-8" standalone="yes"?>
<Relationships xmlns="http://schemas.openxmlformats.org/package/2006/relationships"><Relationship Id="rId8" Type="http://schemas.openxmlformats.org/officeDocument/2006/relationships/tags" Target="../tags/tag290.xml"/><Relationship Id="rId3" Type="http://schemas.openxmlformats.org/officeDocument/2006/relationships/tags" Target="../tags/tag285.xml"/><Relationship Id="rId7" Type="http://schemas.openxmlformats.org/officeDocument/2006/relationships/tags" Target="../tags/tag289.xml"/><Relationship Id="rId2" Type="http://schemas.openxmlformats.org/officeDocument/2006/relationships/tags" Target="../tags/tag284.xml"/><Relationship Id="rId1" Type="http://schemas.openxmlformats.org/officeDocument/2006/relationships/tags" Target="../tags/tag283.xml"/><Relationship Id="rId6" Type="http://schemas.openxmlformats.org/officeDocument/2006/relationships/tags" Target="../tags/tag288.xml"/><Relationship Id="rId11" Type="http://schemas.openxmlformats.org/officeDocument/2006/relationships/image" Target="../media/image23.png"/><Relationship Id="rId5" Type="http://schemas.openxmlformats.org/officeDocument/2006/relationships/tags" Target="../tags/tag287.xml"/><Relationship Id="rId10" Type="http://schemas.openxmlformats.org/officeDocument/2006/relationships/slideLayout" Target="../slideLayouts/slideLayout3.xml"/><Relationship Id="rId4" Type="http://schemas.openxmlformats.org/officeDocument/2006/relationships/tags" Target="../tags/tag286.xml"/><Relationship Id="rId9" Type="http://schemas.openxmlformats.org/officeDocument/2006/relationships/tags" Target="../tags/tag29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0.xml.rels><?xml version="1.0" encoding="UTF-8" standalone="yes"?>
<Relationships xmlns="http://schemas.openxmlformats.org/package/2006/relationships"><Relationship Id="rId8" Type="http://schemas.openxmlformats.org/officeDocument/2006/relationships/tags" Target="../tags/tag299.xml"/><Relationship Id="rId3" Type="http://schemas.openxmlformats.org/officeDocument/2006/relationships/tags" Target="../tags/tag294.xml"/><Relationship Id="rId7" Type="http://schemas.openxmlformats.org/officeDocument/2006/relationships/tags" Target="../tags/tag298.xml"/><Relationship Id="rId2" Type="http://schemas.openxmlformats.org/officeDocument/2006/relationships/tags" Target="../tags/tag293.xml"/><Relationship Id="rId1" Type="http://schemas.openxmlformats.org/officeDocument/2006/relationships/tags" Target="../tags/tag292.xml"/><Relationship Id="rId6" Type="http://schemas.openxmlformats.org/officeDocument/2006/relationships/tags" Target="../tags/tag297.xml"/><Relationship Id="rId11" Type="http://schemas.openxmlformats.org/officeDocument/2006/relationships/image" Target="../media/image23.png"/><Relationship Id="rId5" Type="http://schemas.openxmlformats.org/officeDocument/2006/relationships/tags" Target="../tags/tag296.xml"/><Relationship Id="rId10" Type="http://schemas.openxmlformats.org/officeDocument/2006/relationships/slideLayout" Target="../slideLayouts/slideLayout3.xml"/><Relationship Id="rId4" Type="http://schemas.openxmlformats.org/officeDocument/2006/relationships/tags" Target="../tags/tag295.xml"/><Relationship Id="rId9" Type="http://schemas.openxmlformats.org/officeDocument/2006/relationships/tags" Target="../tags/tag300.xml"/></Relationships>
</file>

<file path=ppt/slides/_rels/slide31.xml.rels><?xml version="1.0" encoding="UTF-8" standalone="yes"?>
<Relationships xmlns="http://schemas.openxmlformats.org/package/2006/relationships"><Relationship Id="rId8" Type="http://schemas.openxmlformats.org/officeDocument/2006/relationships/tags" Target="../tags/tag308.xml"/><Relationship Id="rId3" Type="http://schemas.openxmlformats.org/officeDocument/2006/relationships/tags" Target="../tags/tag303.xml"/><Relationship Id="rId7" Type="http://schemas.openxmlformats.org/officeDocument/2006/relationships/tags" Target="../tags/tag307.xml"/><Relationship Id="rId2" Type="http://schemas.openxmlformats.org/officeDocument/2006/relationships/tags" Target="../tags/tag302.xml"/><Relationship Id="rId1" Type="http://schemas.openxmlformats.org/officeDocument/2006/relationships/tags" Target="../tags/tag301.xml"/><Relationship Id="rId6" Type="http://schemas.openxmlformats.org/officeDocument/2006/relationships/tags" Target="../tags/tag306.xml"/><Relationship Id="rId11" Type="http://schemas.openxmlformats.org/officeDocument/2006/relationships/image" Target="../media/image24.png"/><Relationship Id="rId5" Type="http://schemas.openxmlformats.org/officeDocument/2006/relationships/tags" Target="../tags/tag305.xml"/><Relationship Id="rId10" Type="http://schemas.openxmlformats.org/officeDocument/2006/relationships/slideLayout" Target="../slideLayouts/slideLayout3.xml"/><Relationship Id="rId4" Type="http://schemas.openxmlformats.org/officeDocument/2006/relationships/tags" Target="../tags/tag304.xml"/><Relationship Id="rId9" Type="http://schemas.openxmlformats.org/officeDocument/2006/relationships/tags" Target="../tags/tag309.xml"/></Relationships>
</file>

<file path=ppt/slides/_rels/slide32.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9.xml"/></Relationships>
</file>

<file path=ppt/slides/_rels/slide33.xml.rels><?xml version="1.0" encoding="UTF-8" standalone="yes"?>
<Relationships xmlns="http://schemas.openxmlformats.org/package/2006/relationships"><Relationship Id="rId8" Type="http://schemas.openxmlformats.org/officeDocument/2006/relationships/tags" Target="../tags/tag317.xml"/><Relationship Id="rId3" Type="http://schemas.openxmlformats.org/officeDocument/2006/relationships/tags" Target="../tags/tag312.xml"/><Relationship Id="rId7" Type="http://schemas.openxmlformats.org/officeDocument/2006/relationships/tags" Target="../tags/tag316.xml"/><Relationship Id="rId2" Type="http://schemas.openxmlformats.org/officeDocument/2006/relationships/tags" Target="../tags/tag311.xml"/><Relationship Id="rId1" Type="http://schemas.openxmlformats.org/officeDocument/2006/relationships/tags" Target="../tags/tag310.xml"/><Relationship Id="rId6" Type="http://schemas.openxmlformats.org/officeDocument/2006/relationships/tags" Target="../tags/tag315.xml"/><Relationship Id="rId11" Type="http://schemas.openxmlformats.org/officeDocument/2006/relationships/image" Target="../media/image5.jpeg"/><Relationship Id="rId5" Type="http://schemas.openxmlformats.org/officeDocument/2006/relationships/tags" Target="../tags/tag314.xml"/><Relationship Id="rId10" Type="http://schemas.openxmlformats.org/officeDocument/2006/relationships/slideLayout" Target="../slideLayouts/slideLayout3.xml"/><Relationship Id="rId4" Type="http://schemas.openxmlformats.org/officeDocument/2006/relationships/tags" Target="../tags/tag313.xml"/><Relationship Id="rId9" Type="http://schemas.openxmlformats.org/officeDocument/2006/relationships/tags" Target="../tags/tag318.xml"/></Relationships>
</file>

<file path=ppt/slides/_rels/slide34.xml.rels><?xml version="1.0" encoding="UTF-8" standalone="yes"?>
<Relationships xmlns="http://schemas.openxmlformats.org/package/2006/relationships"><Relationship Id="rId8" Type="http://schemas.openxmlformats.org/officeDocument/2006/relationships/tags" Target="../tags/tag326.xml"/><Relationship Id="rId3" Type="http://schemas.openxmlformats.org/officeDocument/2006/relationships/tags" Target="../tags/tag321.xml"/><Relationship Id="rId7" Type="http://schemas.openxmlformats.org/officeDocument/2006/relationships/tags" Target="../tags/tag325.xml"/><Relationship Id="rId2" Type="http://schemas.openxmlformats.org/officeDocument/2006/relationships/tags" Target="../tags/tag320.xml"/><Relationship Id="rId1" Type="http://schemas.openxmlformats.org/officeDocument/2006/relationships/tags" Target="../tags/tag319.xml"/><Relationship Id="rId6" Type="http://schemas.openxmlformats.org/officeDocument/2006/relationships/tags" Target="../tags/tag324.xml"/><Relationship Id="rId5" Type="http://schemas.openxmlformats.org/officeDocument/2006/relationships/tags" Target="../tags/tag323.xml"/><Relationship Id="rId10" Type="http://schemas.openxmlformats.org/officeDocument/2006/relationships/slideLayout" Target="../slideLayouts/slideLayout27.xml"/><Relationship Id="rId4" Type="http://schemas.openxmlformats.org/officeDocument/2006/relationships/tags" Target="../tags/tag322.xml"/><Relationship Id="rId9" Type="http://schemas.openxmlformats.org/officeDocument/2006/relationships/tags" Target="../tags/tag327.xml"/></Relationships>
</file>

<file path=ppt/slides/_rels/slide3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xml"/><Relationship Id="rId1" Type="http://schemas.openxmlformats.org/officeDocument/2006/relationships/slideLayout" Target="../slideLayouts/slideLayout5.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png"/></Relationships>
</file>

<file path=ppt/slides/_rels/slide36.xml.rels><?xml version="1.0" encoding="UTF-8" standalone="yes"?>
<Relationships xmlns="http://schemas.openxmlformats.org/package/2006/relationships"><Relationship Id="rId8" Type="http://schemas.openxmlformats.org/officeDocument/2006/relationships/image" Target="../media/image30.jpeg"/><Relationship Id="rId3" Type="http://schemas.openxmlformats.org/officeDocument/2006/relationships/tags" Target="../tags/tag330.xml"/><Relationship Id="rId7" Type="http://schemas.openxmlformats.org/officeDocument/2006/relationships/slideLayout" Target="../slideLayouts/slideLayout27.xml"/><Relationship Id="rId2" Type="http://schemas.openxmlformats.org/officeDocument/2006/relationships/tags" Target="../tags/tag329.xml"/><Relationship Id="rId1" Type="http://schemas.openxmlformats.org/officeDocument/2006/relationships/tags" Target="../tags/tag328.xml"/><Relationship Id="rId6" Type="http://schemas.openxmlformats.org/officeDocument/2006/relationships/tags" Target="../tags/tag333.xml"/><Relationship Id="rId5" Type="http://schemas.openxmlformats.org/officeDocument/2006/relationships/tags" Target="../tags/tag332.xml"/><Relationship Id="rId4" Type="http://schemas.openxmlformats.org/officeDocument/2006/relationships/tags" Target="../tags/tag331.xml"/></Relationships>
</file>

<file path=ppt/slides/_rels/slide37.xml.rels><?xml version="1.0" encoding="UTF-8" standalone="yes"?>
<Relationships xmlns="http://schemas.openxmlformats.org/package/2006/relationships"><Relationship Id="rId8" Type="http://schemas.openxmlformats.org/officeDocument/2006/relationships/tags" Target="../tags/tag341.xml"/><Relationship Id="rId13" Type="http://schemas.openxmlformats.org/officeDocument/2006/relationships/tags" Target="../tags/tag346.xml"/><Relationship Id="rId3" Type="http://schemas.openxmlformats.org/officeDocument/2006/relationships/tags" Target="../tags/tag336.xml"/><Relationship Id="rId7" Type="http://schemas.openxmlformats.org/officeDocument/2006/relationships/tags" Target="../tags/tag340.xml"/><Relationship Id="rId12" Type="http://schemas.openxmlformats.org/officeDocument/2006/relationships/tags" Target="../tags/tag345.xml"/><Relationship Id="rId17" Type="http://schemas.openxmlformats.org/officeDocument/2006/relationships/image" Target="../media/image31.png"/><Relationship Id="rId2" Type="http://schemas.openxmlformats.org/officeDocument/2006/relationships/tags" Target="../tags/tag335.xml"/><Relationship Id="rId16" Type="http://schemas.openxmlformats.org/officeDocument/2006/relationships/slideLayout" Target="../slideLayouts/slideLayout27.xml"/><Relationship Id="rId1" Type="http://schemas.openxmlformats.org/officeDocument/2006/relationships/tags" Target="../tags/tag334.xml"/><Relationship Id="rId6" Type="http://schemas.openxmlformats.org/officeDocument/2006/relationships/tags" Target="../tags/tag339.xml"/><Relationship Id="rId11" Type="http://schemas.openxmlformats.org/officeDocument/2006/relationships/tags" Target="../tags/tag344.xml"/><Relationship Id="rId5" Type="http://schemas.openxmlformats.org/officeDocument/2006/relationships/tags" Target="../tags/tag338.xml"/><Relationship Id="rId15" Type="http://schemas.openxmlformats.org/officeDocument/2006/relationships/tags" Target="../tags/tag348.xml"/><Relationship Id="rId10" Type="http://schemas.openxmlformats.org/officeDocument/2006/relationships/tags" Target="../tags/tag343.xml"/><Relationship Id="rId4" Type="http://schemas.openxmlformats.org/officeDocument/2006/relationships/tags" Target="../tags/tag337.xml"/><Relationship Id="rId9" Type="http://schemas.openxmlformats.org/officeDocument/2006/relationships/tags" Target="../tags/tag342.xml"/><Relationship Id="rId14" Type="http://schemas.openxmlformats.org/officeDocument/2006/relationships/tags" Target="../tags/tag347.xml"/></Relationships>
</file>

<file path=ppt/slides/_rels/slide38.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9.xml"/></Relationships>
</file>

<file path=ppt/slides/_rels/slide39.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tags" Target="../tags/tag351.xml"/><Relationship Id="rId7" Type="http://schemas.openxmlformats.org/officeDocument/2006/relationships/slideLayout" Target="../slideLayouts/slideLayout27.xml"/><Relationship Id="rId2" Type="http://schemas.openxmlformats.org/officeDocument/2006/relationships/tags" Target="../tags/tag350.xml"/><Relationship Id="rId1" Type="http://schemas.openxmlformats.org/officeDocument/2006/relationships/tags" Target="../tags/tag349.xml"/><Relationship Id="rId6" Type="http://schemas.openxmlformats.org/officeDocument/2006/relationships/tags" Target="../tags/tag354.xml"/><Relationship Id="rId5" Type="http://schemas.openxmlformats.org/officeDocument/2006/relationships/tags" Target="../tags/tag353.xml"/><Relationship Id="rId4" Type="http://schemas.openxmlformats.org/officeDocument/2006/relationships/tags" Target="../tags/tag352.xml"/></Relationships>
</file>

<file path=ppt/slides/_rels/slide4.xml.rels><?xml version="1.0" encoding="UTF-8" standalone="yes"?>
<Relationships xmlns="http://schemas.openxmlformats.org/package/2006/relationships"><Relationship Id="rId8" Type="http://schemas.openxmlformats.org/officeDocument/2006/relationships/tags" Target="../tags/tag44.xml"/><Relationship Id="rId3" Type="http://schemas.openxmlformats.org/officeDocument/2006/relationships/tags" Target="../tags/tag39.xml"/><Relationship Id="rId7" Type="http://schemas.openxmlformats.org/officeDocument/2006/relationships/tags" Target="../tags/tag43.xml"/><Relationship Id="rId2" Type="http://schemas.openxmlformats.org/officeDocument/2006/relationships/tags" Target="../tags/tag38.xml"/><Relationship Id="rId1" Type="http://schemas.openxmlformats.org/officeDocument/2006/relationships/tags" Target="../tags/tag37.xml"/><Relationship Id="rId6" Type="http://schemas.openxmlformats.org/officeDocument/2006/relationships/tags" Target="../tags/tag42.xml"/><Relationship Id="rId11" Type="http://schemas.openxmlformats.org/officeDocument/2006/relationships/image" Target="../media/image5.jpeg"/><Relationship Id="rId5" Type="http://schemas.openxmlformats.org/officeDocument/2006/relationships/tags" Target="../tags/tag41.xml"/><Relationship Id="rId10" Type="http://schemas.openxmlformats.org/officeDocument/2006/relationships/slideLayout" Target="../slideLayouts/slideLayout3.xml"/><Relationship Id="rId4" Type="http://schemas.openxmlformats.org/officeDocument/2006/relationships/tags" Target="../tags/tag40.xml"/><Relationship Id="rId9" Type="http://schemas.openxmlformats.org/officeDocument/2006/relationships/tags" Target="../tags/tag45.xml"/></Relationships>
</file>

<file path=ppt/slides/_rels/slide40.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tags" Target="../tags/tag357.xml"/><Relationship Id="rId7" Type="http://schemas.openxmlformats.org/officeDocument/2006/relationships/tags" Target="../tags/tag361.xml"/><Relationship Id="rId2" Type="http://schemas.openxmlformats.org/officeDocument/2006/relationships/tags" Target="../tags/tag356.xml"/><Relationship Id="rId1" Type="http://schemas.openxmlformats.org/officeDocument/2006/relationships/tags" Target="../tags/tag355.xml"/><Relationship Id="rId6" Type="http://schemas.openxmlformats.org/officeDocument/2006/relationships/tags" Target="../tags/tag360.xml"/><Relationship Id="rId5" Type="http://schemas.openxmlformats.org/officeDocument/2006/relationships/tags" Target="../tags/tag359.xml"/><Relationship Id="rId4" Type="http://schemas.openxmlformats.org/officeDocument/2006/relationships/tags" Target="../tags/tag358.xml"/><Relationship Id="rId9" Type="http://schemas.openxmlformats.org/officeDocument/2006/relationships/image" Target="../media/image34.png"/></Relationships>
</file>

<file path=ppt/slides/_rels/slide41.xml.rels><?xml version="1.0" encoding="UTF-8" standalone="yes"?>
<Relationships xmlns="http://schemas.openxmlformats.org/package/2006/relationships"><Relationship Id="rId8" Type="http://schemas.openxmlformats.org/officeDocument/2006/relationships/tags" Target="../tags/tag369.xml"/><Relationship Id="rId13" Type="http://schemas.openxmlformats.org/officeDocument/2006/relationships/tags" Target="../tags/tag374.xml"/><Relationship Id="rId3" Type="http://schemas.openxmlformats.org/officeDocument/2006/relationships/tags" Target="../tags/tag364.xml"/><Relationship Id="rId7" Type="http://schemas.openxmlformats.org/officeDocument/2006/relationships/tags" Target="../tags/tag368.xml"/><Relationship Id="rId12" Type="http://schemas.openxmlformats.org/officeDocument/2006/relationships/tags" Target="../tags/tag373.xml"/><Relationship Id="rId2" Type="http://schemas.openxmlformats.org/officeDocument/2006/relationships/tags" Target="../tags/tag363.xml"/><Relationship Id="rId16" Type="http://schemas.openxmlformats.org/officeDocument/2006/relationships/slideLayout" Target="../slideLayouts/slideLayout3.xml"/><Relationship Id="rId1" Type="http://schemas.openxmlformats.org/officeDocument/2006/relationships/tags" Target="../tags/tag362.xml"/><Relationship Id="rId6" Type="http://schemas.openxmlformats.org/officeDocument/2006/relationships/tags" Target="../tags/tag367.xml"/><Relationship Id="rId11" Type="http://schemas.openxmlformats.org/officeDocument/2006/relationships/tags" Target="../tags/tag372.xml"/><Relationship Id="rId5" Type="http://schemas.openxmlformats.org/officeDocument/2006/relationships/tags" Target="../tags/tag366.xml"/><Relationship Id="rId15" Type="http://schemas.openxmlformats.org/officeDocument/2006/relationships/tags" Target="../tags/tag376.xml"/><Relationship Id="rId10" Type="http://schemas.openxmlformats.org/officeDocument/2006/relationships/tags" Target="../tags/tag371.xml"/><Relationship Id="rId4" Type="http://schemas.openxmlformats.org/officeDocument/2006/relationships/tags" Target="../tags/tag365.xml"/><Relationship Id="rId9" Type="http://schemas.openxmlformats.org/officeDocument/2006/relationships/tags" Target="../tags/tag370.xml"/><Relationship Id="rId14" Type="http://schemas.openxmlformats.org/officeDocument/2006/relationships/tags" Target="../tags/tag375.xml"/></Relationships>
</file>

<file path=ppt/slides/_rels/slide42.xml.rels><?xml version="1.0" encoding="UTF-8" standalone="yes"?>
<Relationships xmlns="http://schemas.openxmlformats.org/package/2006/relationships"><Relationship Id="rId8" Type="http://schemas.openxmlformats.org/officeDocument/2006/relationships/tags" Target="../tags/tag384.xml"/><Relationship Id="rId13" Type="http://schemas.openxmlformats.org/officeDocument/2006/relationships/tags" Target="../tags/tag389.xml"/><Relationship Id="rId3" Type="http://schemas.openxmlformats.org/officeDocument/2006/relationships/tags" Target="../tags/tag379.xml"/><Relationship Id="rId7" Type="http://schemas.openxmlformats.org/officeDocument/2006/relationships/tags" Target="../tags/tag383.xml"/><Relationship Id="rId12" Type="http://schemas.openxmlformats.org/officeDocument/2006/relationships/tags" Target="../tags/tag388.xml"/><Relationship Id="rId2" Type="http://schemas.openxmlformats.org/officeDocument/2006/relationships/tags" Target="../tags/tag378.xml"/><Relationship Id="rId16" Type="http://schemas.openxmlformats.org/officeDocument/2006/relationships/slideLayout" Target="../slideLayouts/slideLayout3.xml"/><Relationship Id="rId1" Type="http://schemas.openxmlformats.org/officeDocument/2006/relationships/tags" Target="../tags/tag377.xml"/><Relationship Id="rId6" Type="http://schemas.openxmlformats.org/officeDocument/2006/relationships/tags" Target="../tags/tag382.xml"/><Relationship Id="rId11" Type="http://schemas.openxmlformats.org/officeDocument/2006/relationships/tags" Target="../tags/tag387.xml"/><Relationship Id="rId5" Type="http://schemas.openxmlformats.org/officeDocument/2006/relationships/tags" Target="../tags/tag381.xml"/><Relationship Id="rId15" Type="http://schemas.openxmlformats.org/officeDocument/2006/relationships/tags" Target="../tags/tag391.xml"/><Relationship Id="rId10" Type="http://schemas.openxmlformats.org/officeDocument/2006/relationships/tags" Target="../tags/tag386.xml"/><Relationship Id="rId4" Type="http://schemas.openxmlformats.org/officeDocument/2006/relationships/tags" Target="../tags/tag380.xml"/><Relationship Id="rId9" Type="http://schemas.openxmlformats.org/officeDocument/2006/relationships/tags" Target="../tags/tag385.xml"/><Relationship Id="rId14" Type="http://schemas.openxmlformats.org/officeDocument/2006/relationships/tags" Target="../tags/tag390.xml"/></Relationships>
</file>

<file path=ppt/slides/_rels/slide43.xml.rels><?xml version="1.0" encoding="UTF-8" standalone="yes"?>
<Relationships xmlns="http://schemas.openxmlformats.org/package/2006/relationships"><Relationship Id="rId3" Type="http://schemas.openxmlformats.org/officeDocument/2006/relationships/tags" Target="../tags/tag394.xml"/><Relationship Id="rId7" Type="http://schemas.openxmlformats.org/officeDocument/2006/relationships/slideLayout" Target="../slideLayouts/slideLayout27.xml"/><Relationship Id="rId2" Type="http://schemas.openxmlformats.org/officeDocument/2006/relationships/tags" Target="../tags/tag393.xml"/><Relationship Id="rId1" Type="http://schemas.openxmlformats.org/officeDocument/2006/relationships/tags" Target="../tags/tag392.xml"/><Relationship Id="rId6" Type="http://schemas.openxmlformats.org/officeDocument/2006/relationships/tags" Target="../tags/tag397.xml"/><Relationship Id="rId5" Type="http://schemas.openxmlformats.org/officeDocument/2006/relationships/tags" Target="../tags/tag396.xml"/><Relationship Id="rId4" Type="http://schemas.openxmlformats.org/officeDocument/2006/relationships/tags" Target="../tags/tag395.xml"/></Relationships>
</file>

<file path=ppt/slides/_rels/slide44.xml.rels><?xml version="1.0" encoding="UTF-8" standalone="yes"?>
<Relationships xmlns="http://schemas.openxmlformats.org/package/2006/relationships"><Relationship Id="rId3" Type="http://schemas.openxmlformats.org/officeDocument/2006/relationships/tags" Target="../tags/tag400.xml"/><Relationship Id="rId7" Type="http://schemas.openxmlformats.org/officeDocument/2006/relationships/slideLayout" Target="../slideLayouts/slideLayout27.xml"/><Relationship Id="rId2" Type="http://schemas.openxmlformats.org/officeDocument/2006/relationships/tags" Target="../tags/tag399.xml"/><Relationship Id="rId1" Type="http://schemas.openxmlformats.org/officeDocument/2006/relationships/tags" Target="../tags/tag398.xml"/><Relationship Id="rId6" Type="http://schemas.openxmlformats.org/officeDocument/2006/relationships/tags" Target="../tags/tag403.xml"/><Relationship Id="rId5" Type="http://schemas.openxmlformats.org/officeDocument/2006/relationships/tags" Target="../tags/tag402.xml"/><Relationship Id="rId4" Type="http://schemas.openxmlformats.org/officeDocument/2006/relationships/tags" Target="../tags/tag401.xml"/></Relationships>
</file>

<file path=ppt/slides/_rels/slide45.xml.rels><?xml version="1.0" encoding="UTF-8" standalone="yes"?>
<Relationships xmlns="http://schemas.openxmlformats.org/package/2006/relationships"><Relationship Id="rId8" Type="http://schemas.openxmlformats.org/officeDocument/2006/relationships/tags" Target="../tags/tag411.xml"/><Relationship Id="rId3" Type="http://schemas.openxmlformats.org/officeDocument/2006/relationships/tags" Target="../tags/tag406.xml"/><Relationship Id="rId7" Type="http://schemas.openxmlformats.org/officeDocument/2006/relationships/tags" Target="../tags/tag410.xml"/><Relationship Id="rId2" Type="http://schemas.openxmlformats.org/officeDocument/2006/relationships/tags" Target="../tags/tag405.xml"/><Relationship Id="rId1" Type="http://schemas.openxmlformats.org/officeDocument/2006/relationships/tags" Target="../tags/tag404.xml"/><Relationship Id="rId6" Type="http://schemas.openxmlformats.org/officeDocument/2006/relationships/tags" Target="../tags/tag409.xml"/><Relationship Id="rId11" Type="http://schemas.openxmlformats.org/officeDocument/2006/relationships/image" Target="../media/image5.jpeg"/><Relationship Id="rId5" Type="http://schemas.openxmlformats.org/officeDocument/2006/relationships/tags" Target="../tags/tag408.xml"/><Relationship Id="rId10" Type="http://schemas.openxmlformats.org/officeDocument/2006/relationships/slideLayout" Target="../slideLayouts/slideLayout3.xml"/><Relationship Id="rId4" Type="http://schemas.openxmlformats.org/officeDocument/2006/relationships/tags" Target="../tags/tag407.xml"/><Relationship Id="rId9" Type="http://schemas.openxmlformats.org/officeDocument/2006/relationships/tags" Target="../tags/tag412.xml"/></Relationships>
</file>

<file path=ppt/slides/_rels/slide46.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8" Type="http://schemas.openxmlformats.org/officeDocument/2006/relationships/tags" Target="../tags/tag420.xml"/><Relationship Id="rId13" Type="http://schemas.openxmlformats.org/officeDocument/2006/relationships/tags" Target="../tags/tag425.xml"/><Relationship Id="rId18" Type="http://schemas.openxmlformats.org/officeDocument/2006/relationships/tags" Target="../tags/tag430.xml"/><Relationship Id="rId26" Type="http://schemas.openxmlformats.org/officeDocument/2006/relationships/tags" Target="../tags/tag438.xml"/><Relationship Id="rId3" Type="http://schemas.openxmlformats.org/officeDocument/2006/relationships/tags" Target="../tags/tag415.xml"/><Relationship Id="rId21" Type="http://schemas.openxmlformats.org/officeDocument/2006/relationships/tags" Target="../tags/tag433.xml"/><Relationship Id="rId7" Type="http://schemas.openxmlformats.org/officeDocument/2006/relationships/tags" Target="../tags/tag419.xml"/><Relationship Id="rId12" Type="http://schemas.openxmlformats.org/officeDocument/2006/relationships/tags" Target="../tags/tag424.xml"/><Relationship Id="rId17" Type="http://schemas.openxmlformats.org/officeDocument/2006/relationships/tags" Target="../tags/tag429.xml"/><Relationship Id="rId25" Type="http://schemas.openxmlformats.org/officeDocument/2006/relationships/tags" Target="../tags/tag437.xml"/><Relationship Id="rId2" Type="http://schemas.openxmlformats.org/officeDocument/2006/relationships/tags" Target="../tags/tag414.xml"/><Relationship Id="rId16" Type="http://schemas.openxmlformats.org/officeDocument/2006/relationships/tags" Target="../tags/tag428.xml"/><Relationship Id="rId20" Type="http://schemas.openxmlformats.org/officeDocument/2006/relationships/tags" Target="../tags/tag432.xml"/><Relationship Id="rId29" Type="http://schemas.openxmlformats.org/officeDocument/2006/relationships/slideLayout" Target="../slideLayouts/slideLayout8.xml"/><Relationship Id="rId1" Type="http://schemas.openxmlformats.org/officeDocument/2006/relationships/tags" Target="../tags/tag413.xml"/><Relationship Id="rId6" Type="http://schemas.openxmlformats.org/officeDocument/2006/relationships/tags" Target="../tags/tag418.xml"/><Relationship Id="rId11" Type="http://schemas.openxmlformats.org/officeDocument/2006/relationships/tags" Target="../tags/tag423.xml"/><Relationship Id="rId24" Type="http://schemas.openxmlformats.org/officeDocument/2006/relationships/tags" Target="../tags/tag436.xml"/><Relationship Id="rId5" Type="http://schemas.openxmlformats.org/officeDocument/2006/relationships/tags" Target="../tags/tag417.xml"/><Relationship Id="rId15" Type="http://schemas.openxmlformats.org/officeDocument/2006/relationships/tags" Target="../tags/tag427.xml"/><Relationship Id="rId23" Type="http://schemas.openxmlformats.org/officeDocument/2006/relationships/tags" Target="../tags/tag435.xml"/><Relationship Id="rId28" Type="http://schemas.openxmlformats.org/officeDocument/2006/relationships/tags" Target="../tags/tag440.xml"/><Relationship Id="rId10" Type="http://schemas.openxmlformats.org/officeDocument/2006/relationships/tags" Target="../tags/tag422.xml"/><Relationship Id="rId19" Type="http://schemas.openxmlformats.org/officeDocument/2006/relationships/tags" Target="../tags/tag431.xml"/><Relationship Id="rId4" Type="http://schemas.openxmlformats.org/officeDocument/2006/relationships/tags" Target="../tags/tag416.xml"/><Relationship Id="rId9" Type="http://schemas.openxmlformats.org/officeDocument/2006/relationships/tags" Target="../tags/tag421.xml"/><Relationship Id="rId14" Type="http://schemas.openxmlformats.org/officeDocument/2006/relationships/tags" Target="../tags/tag426.xml"/><Relationship Id="rId22" Type="http://schemas.openxmlformats.org/officeDocument/2006/relationships/tags" Target="../tags/tag434.xml"/><Relationship Id="rId27" Type="http://schemas.openxmlformats.org/officeDocument/2006/relationships/tags" Target="../tags/tag439.xml"/></Relationships>
</file>

<file path=ppt/slides/_rels/slide4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11.xml"/><Relationship Id="rId1" Type="http://schemas.openxmlformats.org/officeDocument/2006/relationships/themeOverride" Target="../theme/themeOverride2.xml"/></Relationships>
</file>

<file path=ppt/slides/_rels/slide5.xml.rels><?xml version="1.0" encoding="UTF-8" standalone="yes"?>
<Relationships xmlns="http://schemas.openxmlformats.org/package/2006/relationships"><Relationship Id="rId3" Type="http://schemas.openxmlformats.org/officeDocument/2006/relationships/tags" Target="../tags/tag48.xml"/><Relationship Id="rId7" Type="http://schemas.openxmlformats.org/officeDocument/2006/relationships/image" Target="../media/image6.jpeg"/><Relationship Id="rId2" Type="http://schemas.openxmlformats.org/officeDocument/2006/relationships/tags" Target="../tags/tag47.xml"/><Relationship Id="rId1" Type="http://schemas.openxmlformats.org/officeDocument/2006/relationships/tags" Target="../tags/tag46.xml"/><Relationship Id="rId6" Type="http://schemas.openxmlformats.org/officeDocument/2006/relationships/slideLayout" Target="../slideLayouts/slideLayout15.xml"/><Relationship Id="rId5" Type="http://schemas.openxmlformats.org/officeDocument/2006/relationships/tags" Target="../tags/tag50.xml"/><Relationship Id="rId4" Type="http://schemas.openxmlformats.org/officeDocument/2006/relationships/tags" Target="../tags/tag49.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8" Type="http://schemas.openxmlformats.org/officeDocument/2006/relationships/tags" Target="../tags/tag58.xml"/><Relationship Id="rId13" Type="http://schemas.openxmlformats.org/officeDocument/2006/relationships/tags" Target="../tags/tag63.xml"/><Relationship Id="rId18" Type="http://schemas.openxmlformats.org/officeDocument/2006/relationships/image" Target="../media/image9.png"/><Relationship Id="rId3" Type="http://schemas.openxmlformats.org/officeDocument/2006/relationships/tags" Target="../tags/tag53.xml"/><Relationship Id="rId7" Type="http://schemas.openxmlformats.org/officeDocument/2006/relationships/tags" Target="../tags/tag57.xml"/><Relationship Id="rId12" Type="http://schemas.openxmlformats.org/officeDocument/2006/relationships/tags" Target="../tags/tag62.xml"/><Relationship Id="rId17" Type="http://schemas.openxmlformats.org/officeDocument/2006/relationships/slideLayout" Target="../slideLayouts/slideLayout3.xml"/><Relationship Id="rId2" Type="http://schemas.openxmlformats.org/officeDocument/2006/relationships/tags" Target="../tags/tag52.xml"/><Relationship Id="rId16" Type="http://schemas.openxmlformats.org/officeDocument/2006/relationships/tags" Target="../tags/tag66.xml"/><Relationship Id="rId1" Type="http://schemas.openxmlformats.org/officeDocument/2006/relationships/tags" Target="../tags/tag51.xml"/><Relationship Id="rId6" Type="http://schemas.openxmlformats.org/officeDocument/2006/relationships/tags" Target="../tags/tag56.xml"/><Relationship Id="rId11" Type="http://schemas.openxmlformats.org/officeDocument/2006/relationships/tags" Target="../tags/tag61.xml"/><Relationship Id="rId5" Type="http://schemas.openxmlformats.org/officeDocument/2006/relationships/tags" Target="../tags/tag55.xml"/><Relationship Id="rId15" Type="http://schemas.openxmlformats.org/officeDocument/2006/relationships/tags" Target="../tags/tag65.xml"/><Relationship Id="rId10" Type="http://schemas.openxmlformats.org/officeDocument/2006/relationships/tags" Target="../tags/tag60.xml"/><Relationship Id="rId19" Type="http://schemas.openxmlformats.org/officeDocument/2006/relationships/image" Target="../media/image10.png"/><Relationship Id="rId4" Type="http://schemas.openxmlformats.org/officeDocument/2006/relationships/tags" Target="../tags/tag54.xml"/><Relationship Id="rId9" Type="http://schemas.openxmlformats.org/officeDocument/2006/relationships/tags" Target="../tags/tag59.xml"/><Relationship Id="rId14" Type="http://schemas.openxmlformats.org/officeDocument/2006/relationships/tags" Target="../tags/tag64.xml"/></Relationships>
</file>

<file path=ppt/slides/_rels/slide8.xml.rels><?xml version="1.0" encoding="UTF-8" standalone="yes"?>
<Relationships xmlns="http://schemas.openxmlformats.org/package/2006/relationships"><Relationship Id="rId13" Type="http://schemas.openxmlformats.org/officeDocument/2006/relationships/tags" Target="../tags/tag79.xml"/><Relationship Id="rId18" Type="http://schemas.openxmlformats.org/officeDocument/2006/relationships/tags" Target="../tags/tag84.xml"/><Relationship Id="rId26" Type="http://schemas.openxmlformats.org/officeDocument/2006/relationships/tags" Target="../tags/tag92.xml"/><Relationship Id="rId39" Type="http://schemas.openxmlformats.org/officeDocument/2006/relationships/tags" Target="../tags/tag105.xml"/><Relationship Id="rId3" Type="http://schemas.openxmlformats.org/officeDocument/2006/relationships/tags" Target="../tags/tag69.xml"/><Relationship Id="rId21" Type="http://schemas.openxmlformats.org/officeDocument/2006/relationships/tags" Target="../tags/tag87.xml"/><Relationship Id="rId34" Type="http://schemas.openxmlformats.org/officeDocument/2006/relationships/tags" Target="../tags/tag100.xml"/><Relationship Id="rId42" Type="http://schemas.openxmlformats.org/officeDocument/2006/relationships/tags" Target="../tags/tag108.xml"/><Relationship Id="rId47" Type="http://schemas.openxmlformats.org/officeDocument/2006/relationships/tags" Target="../tags/tag113.xml"/><Relationship Id="rId50" Type="http://schemas.openxmlformats.org/officeDocument/2006/relationships/tags" Target="../tags/tag116.xml"/><Relationship Id="rId7" Type="http://schemas.openxmlformats.org/officeDocument/2006/relationships/tags" Target="../tags/tag73.xml"/><Relationship Id="rId12" Type="http://schemas.openxmlformats.org/officeDocument/2006/relationships/tags" Target="../tags/tag78.xml"/><Relationship Id="rId17" Type="http://schemas.openxmlformats.org/officeDocument/2006/relationships/tags" Target="../tags/tag83.xml"/><Relationship Id="rId25" Type="http://schemas.openxmlformats.org/officeDocument/2006/relationships/tags" Target="../tags/tag91.xml"/><Relationship Id="rId33" Type="http://schemas.openxmlformats.org/officeDocument/2006/relationships/tags" Target="../tags/tag99.xml"/><Relationship Id="rId38" Type="http://schemas.openxmlformats.org/officeDocument/2006/relationships/tags" Target="../tags/tag104.xml"/><Relationship Id="rId46" Type="http://schemas.openxmlformats.org/officeDocument/2006/relationships/tags" Target="../tags/tag112.xml"/><Relationship Id="rId2" Type="http://schemas.openxmlformats.org/officeDocument/2006/relationships/tags" Target="../tags/tag68.xml"/><Relationship Id="rId16" Type="http://schemas.openxmlformats.org/officeDocument/2006/relationships/tags" Target="../tags/tag82.xml"/><Relationship Id="rId20" Type="http://schemas.openxmlformats.org/officeDocument/2006/relationships/tags" Target="../tags/tag86.xml"/><Relationship Id="rId29" Type="http://schemas.openxmlformats.org/officeDocument/2006/relationships/tags" Target="../tags/tag95.xml"/><Relationship Id="rId41" Type="http://schemas.openxmlformats.org/officeDocument/2006/relationships/tags" Target="../tags/tag107.xml"/><Relationship Id="rId1" Type="http://schemas.openxmlformats.org/officeDocument/2006/relationships/tags" Target="../tags/tag67.xml"/><Relationship Id="rId6" Type="http://schemas.openxmlformats.org/officeDocument/2006/relationships/tags" Target="../tags/tag72.xml"/><Relationship Id="rId11" Type="http://schemas.openxmlformats.org/officeDocument/2006/relationships/tags" Target="../tags/tag77.xml"/><Relationship Id="rId24" Type="http://schemas.openxmlformats.org/officeDocument/2006/relationships/tags" Target="../tags/tag90.xml"/><Relationship Id="rId32" Type="http://schemas.openxmlformats.org/officeDocument/2006/relationships/tags" Target="../tags/tag98.xml"/><Relationship Id="rId37" Type="http://schemas.openxmlformats.org/officeDocument/2006/relationships/tags" Target="../tags/tag103.xml"/><Relationship Id="rId40" Type="http://schemas.openxmlformats.org/officeDocument/2006/relationships/tags" Target="../tags/tag106.xml"/><Relationship Id="rId45" Type="http://schemas.openxmlformats.org/officeDocument/2006/relationships/tags" Target="../tags/tag111.xml"/><Relationship Id="rId5" Type="http://schemas.openxmlformats.org/officeDocument/2006/relationships/tags" Target="../tags/tag71.xml"/><Relationship Id="rId15" Type="http://schemas.openxmlformats.org/officeDocument/2006/relationships/tags" Target="../tags/tag81.xml"/><Relationship Id="rId23" Type="http://schemas.openxmlformats.org/officeDocument/2006/relationships/tags" Target="../tags/tag89.xml"/><Relationship Id="rId28" Type="http://schemas.openxmlformats.org/officeDocument/2006/relationships/tags" Target="../tags/tag94.xml"/><Relationship Id="rId36" Type="http://schemas.openxmlformats.org/officeDocument/2006/relationships/tags" Target="../tags/tag102.xml"/><Relationship Id="rId49" Type="http://schemas.openxmlformats.org/officeDocument/2006/relationships/tags" Target="../tags/tag115.xml"/><Relationship Id="rId10" Type="http://schemas.openxmlformats.org/officeDocument/2006/relationships/tags" Target="../tags/tag76.xml"/><Relationship Id="rId19" Type="http://schemas.openxmlformats.org/officeDocument/2006/relationships/tags" Target="../tags/tag85.xml"/><Relationship Id="rId31" Type="http://schemas.openxmlformats.org/officeDocument/2006/relationships/tags" Target="../tags/tag97.xml"/><Relationship Id="rId44" Type="http://schemas.openxmlformats.org/officeDocument/2006/relationships/tags" Target="../tags/tag110.xml"/><Relationship Id="rId52" Type="http://schemas.openxmlformats.org/officeDocument/2006/relationships/slideLayout" Target="../slideLayouts/slideLayout3.xml"/><Relationship Id="rId4" Type="http://schemas.openxmlformats.org/officeDocument/2006/relationships/tags" Target="../tags/tag70.xml"/><Relationship Id="rId9" Type="http://schemas.openxmlformats.org/officeDocument/2006/relationships/tags" Target="../tags/tag75.xml"/><Relationship Id="rId14" Type="http://schemas.openxmlformats.org/officeDocument/2006/relationships/tags" Target="../tags/tag80.xml"/><Relationship Id="rId22" Type="http://schemas.openxmlformats.org/officeDocument/2006/relationships/tags" Target="../tags/tag88.xml"/><Relationship Id="rId27" Type="http://schemas.openxmlformats.org/officeDocument/2006/relationships/tags" Target="../tags/tag93.xml"/><Relationship Id="rId30" Type="http://schemas.openxmlformats.org/officeDocument/2006/relationships/tags" Target="../tags/tag96.xml"/><Relationship Id="rId35" Type="http://schemas.openxmlformats.org/officeDocument/2006/relationships/tags" Target="../tags/tag101.xml"/><Relationship Id="rId43" Type="http://schemas.openxmlformats.org/officeDocument/2006/relationships/tags" Target="../tags/tag109.xml"/><Relationship Id="rId48" Type="http://schemas.openxmlformats.org/officeDocument/2006/relationships/tags" Target="../tags/tag114.xml"/><Relationship Id="rId8" Type="http://schemas.openxmlformats.org/officeDocument/2006/relationships/tags" Target="../tags/tag74.xml"/><Relationship Id="rId51" Type="http://schemas.openxmlformats.org/officeDocument/2006/relationships/tags" Target="../tags/tag11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259"/>
          <p:cNvSpPr>
            <a:spLocks noChangeArrowheads="1"/>
          </p:cNvSpPr>
          <p:nvPr/>
        </p:nvSpPr>
        <p:spPr bwMode="auto">
          <a:xfrm>
            <a:off x="1536010" y="4039528"/>
            <a:ext cx="9119981" cy="1015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zh-CN" altLang="en-US" sz="6600" b="1" dirty="0">
                <a:solidFill>
                  <a:schemeClr val="bg1"/>
                </a:solidFill>
                <a:latin typeface="+mn-lt"/>
                <a:ea typeface="+mn-ea"/>
                <a:cs typeface="+mn-ea"/>
                <a:sym typeface="+mn-lt"/>
              </a:rPr>
              <a:t>建筑识图与构造</a:t>
            </a:r>
          </a:p>
        </p:txBody>
      </p:sp>
      <p:sp>
        <p:nvSpPr>
          <p:cNvPr id="3" name="文本框 2"/>
          <p:cNvSpPr txBox="1"/>
          <p:nvPr/>
        </p:nvSpPr>
        <p:spPr>
          <a:xfrm>
            <a:off x="3004820" y="5120640"/>
            <a:ext cx="6182360" cy="755650"/>
          </a:xfrm>
          <a:prstGeom prst="rect">
            <a:avLst/>
          </a:prstGeom>
          <a:noFill/>
        </p:spPr>
        <p:txBody>
          <a:bodyPr wrap="square" rtlCol="0" anchor="t">
            <a:spAutoFit/>
          </a:bodyPr>
          <a:lstStyle/>
          <a:p>
            <a:pPr algn="ctr">
              <a:lnSpc>
                <a:spcPct val="120000"/>
              </a:lnSpc>
            </a:pPr>
            <a:r>
              <a:rPr lang="zh-CN" altLang="en-US" sz="3600" b="1" dirty="0" smtClean="0">
                <a:solidFill>
                  <a:schemeClr val="bg1"/>
                </a:solidFill>
                <a:uFillTx/>
                <a:latin typeface="汉仪中宋简" panose="02010609000101010101" charset="-122"/>
                <a:ea typeface="汉仪中宋简" panose="02010609000101010101" charset="-122"/>
                <a:sym typeface="+mn-ea"/>
              </a:rPr>
              <a:t>第二篇 民用建筑构件识图</a:t>
            </a:r>
            <a:endParaRPr lang="zh-CN" altLang="en-US" sz="3600" b="1" dirty="0" smtClean="0">
              <a:solidFill>
                <a:schemeClr val="bg1"/>
              </a:solidFill>
              <a:uFillTx/>
              <a:latin typeface="汉仪中宋简" panose="02010609000101010101" charset="-122"/>
              <a:ea typeface="汉仪中宋简" panose="02010609000101010101" charset="-122"/>
            </a:endParaRP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 calcmode="lin" valueType="num">
                                      <p:cBhvr>
                                        <p:cTn id="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gtEl>
                                      </p:cBhvr>
                                    </p:animEffect>
                                  </p:childTnLst>
                                </p:cTn>
                              </p:par>
                            </p:childTnLst>
                          </p:cTn>
                        </p:par>
                        <p:par>
                          <p:cTn id="12" fill="hold">
                            <p:stCondLst>
                              <p:cond delay="800"/>
                            </p:stCondLst>
                            <p:childTnLst>
                              <p:par>
                                <p:cTn id="13" presetID="26" presetClass="emph" presetSubtype="0" fill="hold" grpId="1" nodeType="afterEffect">
                                  <p:stCondLst>
                                    <p:cond delay="0"/>
                                  </p:stCondLst>
                                  <p:iterate type="lt">
                                    <p:tmPct val="0"/>
                                  </p:iterate>
                                  <p:childTnLst>
                                    <p:animEffect transition="out" filter="fade">
                                      <p:cBhvr>
                                        <p:cTn id="14" dur="500" tmFilter="0, 0; .2, .5; .8, .5; 1, 0"/>
                                        <p:tgtEl>
                                          <p:spTgt spid="2"/>
                                        </p:tgtEl>
                                      </p:cBhvr>
                                    </p:animEffect>
                                    <p:animScale>
                                      <p:cBhvr>
                                        <p:cTn id="15" dur="250" autoRev="1" fill="hold"/>
                                        <p:tgtEl>
                                          <p:spTgt spid="2"/>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D:\meihua_service_cache\jpg/f073e2292915de939528c103d3bfb72b.jpgf073e2292915de939528c103d3bfb72b"/>
          <p:cNvPicPr>
            <a:picLocks noChangeAspect="1"/>
          </p:cNvPicPr>
          <p:nvPr>
            <p:custDataLst>
              <p:tags r:id="rId2"/>
            </p:custDataLst>
          </p:nvPr>
        </p:nvPicPr>
        <p:blipFill rotWithShape="1">
          <a:blip r:embed="rId7"/>
          <a:srcRect t="20007" b="20007"/>
          <a:stretch>
            <a:fillRect/>
          </a:stretch>
        </p:blipFill>
        <p:spPr>
          <a:xfrm>
            <a:off x="914362" y="609582"/>
            <a:ext cx="10363276" cy="3496843"/>
          </a:xfrm>
          <a:custGeom>
            <a:avLst/>
            <a:gdLst/>
            <a:ahLst/>
            <a:cxnLst>
              <a:cxn ang="3">
                <a:pos x="hc" y="t"/>
              </a:cxn>
              <a:cxn ang="cd2">
                <a:pos x="l" y="vc"/>
              </a:cxn>
              <a:cxn ang="cd4">
                <a:pos x="hc" y="b"/>
              </a:cxn>
              <a:cxn ang="0">
                <a:pos x="r" y="vc"/>
              </a:cxn>
            </a:cxnLst>
            <a:rect l="l" t="t" r="r" b="b"/>
            <a:pathLst>
              <a:path w="16320" h="5280">
                <a:moveTo>
                  <a:pt x="0" y="0"/>
                </a:moveTo>
                <a:lnTo>
                  <a:pt x="16320" y="0"/>
                </a:lnTo>
                <a:lnTo>
                  <a:pt x="16320" y="5280"/>
                </a:lnTo>
                <a:lnTo>
                  <a:pt x="0" y="5280"/>
                </a:lnTo>
                <a:lnTo>
                  <a:pt x="0" y="0"/>
                </a:lnTo>
                <a:close/>
              </a:path>
            </a:pathLst>
          </a:custGeom>
        </p:spPr>
      </p:pic>
      <p:sp>
        <p:nvSpPr>
          <p:cNvPr id="5" name="文本框 4"/>
          <p:cNvSpPr txBox="1"/>
          <p:nvPr>
            <p:custDataLst>
              <p:tags r:id="rId3"/>
            </p:custDataLst>
          </p:nvPr>
        </p:nvSpPr>
        <p:spPr>
          <a:xfrm>
            <a:off x="1523964" y="4411229"/>
            <a:ext cx="9753676" cy="721117"/>
          </a:xfrm>
          <a:prstGeom prst="rect">
            <a:avLst/>
          </a:prstGeom>
          <a:noFill/>
        </p:spPr>
        <p:txBody>
          <a:bodyPr wrap="square" lIns="63500" tIns="25400" rIns="63500" bIns="25400" rtlCol="0" anchor="b" anchorCtr="0">
            <a:normAutofit/>
          </a:bodyPr>
          <a:lstStyle/>
          <a:p>
            <a:pPr marL="0" indent="0" algn="l">
              <a:lnSpc>
                <a:spcPct val="100000"/>
              </a:lnSpc>
              <a:spcBef>
                <a:spcPts val="0"/>
              </a:spcBef>
              <a:spcAft>
                <a:spcPts val="0"/>
              </a:spcAft>
              <a:buSzPct val="100000"/>
              <a:buNone/>
            </a:pPr>
            <a:r>
              <a:rPr lang="zh-CN" altLang="en-US" sz="4000" b="1" spc="160" dirty="0">
                <a:solidFill>
                  <a:schemeClr val="accent1"/>
                </a:solidFill>
                <a:latin typeface="微软雅黑" panose="020B0503020204020204" pitchFamily="34" charset="-122"/>
                <a:ea typeface="微软雅黑" panose="020B0503020204020204" pitchFamily="34" charset="-122"/>
              </a:rPr>
              <a:t>基础概述</a:t>
            </a:r>
          </a:p>
        </p:txBody>
      </p:sp>
      <p:sp>
        <p:nvSpPr>
          <p:cNvPr id="11" name="Title 6"/>
          <p:cNvSpPr txBox="1"/>
          <p:nvPr>
            <p:custDataLst>
              <p:tags r:id="rId4"/>
            </p:custDataLst>
          </p:nvPr>
        </p:nvSpPr>
        <p:spPr>
          <a:xfrm>
            <a:off x="1523964" y="5284753"/>
            <a:ext cx="9753676" cy="963665"/>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ts val="0"/>
              </a:spcBef>
              <a:spcAft>
                <a:spcPts val="800"/>
              </a:spcAft>
              <a:buSzPct val="100000"/>
              <a:buNone/>
            </a:pPr>
            <a:r>
              <a:rPr lang="zh-CN" altLang="en-US" sz="20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基础是将结构所承受的各种作用传递到地基上的结构组成部分，它是建筑物的地面以下的组成部分。</a:t>
            </a:r>
          </a:p>
        </p:txBody>
      </p:sp>
      <p:sp>
        <p:nvSpPr>
          <p:cNvPr id="99" name="矩形"/>
          <p:cNvSpPr/>
          <p:nvPr>
            <p:custDataLst>
              <p:tags r:id="rId5"/>
            </p:custDataLst>
          </p:nvPr>
        </p:nvSpPr>
        <p:spPr>
          <a:xfrm>
            <a:off x="914400" y="4411219"/>
            <a:ext cx="304803" cy="1811346"/>
          </a:xfrm>
          <a:custGeom>
            <a:avLst/>
            <a:gdLst>
              <a:gd name="connsiteX0" fmla="*/ 0 w 304803"/>
              <a:gd name="connsiteY0" fmla="*/ 0 h 1811346"/>
              <a:gd name="connsiteX1" fmla="*/ 304803 w 304803"/>
              <a:gd name="connsiteY1" fmla="*/ 2 h 1811346"/>
              <a:gd name="connsiteX2" fmla="*/ 304803 w 304803"/>
              <a:gd name="connsiteY2" fmla="*/ 1811346 h 1811346"/>
              <a:gd name="connsiteX3" fmla="*/ 0 w 304803"/>
              <a:gd name="connsiteY3" fmla="*/ 1811345 h 1811346"/>
            </a:gdLst>
            <a:ahLst/>
            <a:cxnLst>
              <a:cxn ang="0">
                <a:pos x="connsiteX0" y="connsiteY0"/>
              </a:cxn>
              <a:cxn ang="0">
                <a:pos x="connsiteX1" y="connsiteY1"/>
              </a:cxn>
              <a:cxn ang="0">
                <a:pos x="connsiteX2" y="connsiteY2"/>
              </a:cxn>
              <a:cxn ang="0">
                <a:pos x="connsiteX3" y="connsiteY3"/>
              </a:cxn>
            </a:cxnLst>
            <a:rect l="l" t="t" r="r" b="b"/>
            <a:pathLst>
              <a:path w="304803" h="1811346">
                <a:moveTo>
                  <a:pt x="0" y="0"/>
                </a:moveTo>
                <a:lnTo>
                  <a:pt x="304803" y="2"/>
                </a:lnTo>
                <a:lnTo>
                  <a:pt x="304803" y="1811346"/>
                </a:lnTo>
                <a:lnTo>
                  <a:pt x="0" y="1811345"/>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defTabSz="685800"/>
            <a:endParaRPr lang="zh-CN" altLang="en-US">
              <a:solidFill>
                <a:srgbClr val="FFFFFF"/>
              </a:solidFill>
              <a:latin typeface="微软雅黑" panose="020B0503020204020204" pitchFamily="34" charset="-122"/>
              <a:ea typeface="微软雅黑" panose="020B0503020204020204" pitchFamily="34" charset="-122"/>
            </a:endParaRP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10"/>
          <p:cNvSpPr/>
          <p:nvPr>
            <p:custDataLst>
              <p:tags r:id="rId2"/>
            </p:custDataLst>
          </p:nvPr>
        </p:nvSpPr>
        <p:spPr>
          <a:xfrm>
            <a:off x="0" y="2436873"/>
            <a:ext cx="12192000" cy="3354450"/>
          </a:xfrm>
          <a:prstGeom prst="rect">
            <a:avLst/>
          </a:prstGeom>
          <a:solidFill>
            <a:schemeClr val="lt2"/>
          </a:solidFill>
          <a:ln>
            <a:noFill/>
          </a:ln>
          <a:effectLst>
            <a:outerShdw blurRad="127000" dir="5400000" algn="ctr" rotWithShape="0">
              <a:schemeClr val="lt2">
                <a:lumMod val="75000"/>
                <a:alpha val="10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3" name="文本框 2"/>
          <p:cNvSpPr txBox="1"/>
          <p:nvPr>
            <p:custDataLst>
              <p:tags r:id="rId3"/>
            </p:custDataLst>
          </p:nvPr>
        </p:nvSpPr>
        <p:spPr>
          <a:xfrm>
            <a:off x="1183640" y="342900"/>
            <a:ext cx="10088880" cy="609600"/>
          </a:xfrm>
          <a:prstGeom prst="rect">
            <a:avLst/>
          </a:prstGeom>
          <a:noFill/>
        </p:spPr>
        <p:txBody>
          <a:bodyPr wrap="square" lIns="63500" tIns="25400" rIns="63500" bIns="25400" rtlCol="0" anchor="t" anchorCtr="0">
            <a:normAutofit/>
          </a:bodyPr>
          <a:lstStyle/>
          <a:p>
            <a:pPr marL="0" indent="0" algn="l">
              <a:lnSpc>
                <a:spcPct val="100000"/>
              </a:lnSpc>
              <a:spcBef>
                <a:spcPts val="0"/>
              </a:spcBef>
              <a:spcAft>
                <a:spcPts val="0"/>
              </a:spcAft>
              <a:buSzPct val="100000"/>
              <a:buNone/>
            </a:pPr>
            <a:r>
              <a:rPr lang="zh-CN" altLang="en-US" sz="3200" b="1" spc="160" dirty="0">
                <a:solidFill>
                  <a:srgbClr val="F87616"/>
                </a:solidFill>
                <a:latin typeface="微软雅黑" panose="020B0503020204020204" pitchFamily="34" charset="-122"/>
                <a:ea typeface="微软雅黑" panose="020B0503020204020204" pitchFamily="34" charset="-122"/>
              </a:rPr>
              <a:t>基础埋深</a:t>
            </a:r>
          </a:p>
        </p:txBody>
      </p:sp>
      <p:pic>
        <p:nvPicPr>
          <p:cNvPr id="8" name="图片 7"/>
          <p:cNvPicPr>
            <a:picLocks noChangeAspect="1"/>
          </p:cNvPicPr>
          <p:nvPr>
            <p:custDataLst>
              <p:tags r:id="rId4"/>
            </p:custDataLst>
          </p:nvPr>
        </p:nvPicPr>
        <p:blipFill rotWithShape="1">
          <a:blip r:embed="rId8"/>
          <a:srcRect l="-692" r="854"/>
          <a:stretch>
            <a:fillRect/>
          </a:stretch>
        </p:blipFill>
        <p:spPr>
          <a:xfrm>
            <a:off x="258445" y="1827530"/>
            <a:ext cx="4593590" cy="4420870"/>
          </a:xfrm>
          <a:custGeom>
            <a:avLst/>
            <a:gdLst/>
            <a:ahLst/>
            <a:cxnLst>
              <a:cxn ang="3">
                <a:pos x="hc" y="t"/>
              </a:cxn>
              <a:cxn ang="cd2">
                <a:pos x="l" y="vc"/>
              </a:cxn>
              <a:cxn ang="cd4">
                <a:pos x="hc" y="b"/>
              </a:cxn>
              <a:cxn ang="0">
                <a:pos x="r" y="vc"/>
              </a:cxn>
            </a:cxnLst>
            <a:rect l="l" t="t" r="r" b="b"/>
            <a:pathLst>
              <a:path w="6240" h="6480">
                <a:moveTo>
                  <a:pt x="0" y="0"/>
                </a:moveTo>
                <a:lnTo>
                  <a:pt x="6240" y="0"/>
                </a:lnTo>
                <a:lnTo>
                  <a:pt x="6240" y="6480"/>
                </a:lnTo>
                <a:lnTo>
                  <a:pt x="0" y="6480"/>
                </a:lnTo>
                <a:lnTo>
                  <a:pt x="0" y="0"/>
                </a:lnTo>
                <a:close/>
              </a:path>
            </a:pathLst>
          </a:custGeom>
        </p:spPr>
      </p:pic>
      <p:sp>
        <p:nvSpPr>
          <p:cNvPr id="4" name="Title 6"/>
          <p:cNvSpPr txBox="1"/>
          <p:nvPr>
            <p:custDataLst>
              <p:tags r:id="rId5"/>
            </p:custDataLst>
          </p:nvPr>
        </p:nvSpPr>
        <p:spPr>
          <a:xfrm>
            <a:off x="5069833" y="2894076"/>
            <a:ext cx="3200425" cy="2440039"/>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20000"/>
              </a:lnSpc>
              <a:spcBef>
                <a:spcPts val="0"/>
              </a:spcBef>
              <a:spcAft>
                <a:spcPts val="800"/>
              </a:spcAft>
              <a:buSzPct val="100000"/>
            </a:pPr>
            <a:r>
              <a:rPr lang="zh-CN" altLang="en-US" sz="1400" kern="0" spc="0"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从室外设计地面到基础地面的垂直距离称为基础的埋置深度，如图2-2-2 所示。室外地坪分为自然地坪和设计地坪，自然地坪是指施工建造场地的原有地坪，设计地坪是指按设计要求工程竣工后室外场地经过挖填后的地坪。从节省造价的角度考虑，一般室外设计地坪与自然地坪标高相近。</a:t>
            </a:r>
          </a:p>
        </p:txBody>
      </p:sp>
      <p:sp>
        <p:nvSpPr>
          <p:cNvPr id="9" name="Title 6"/>
          <p:cNvSpPr txBox="1"/>
          <p:nvPr>
            <p:custDataLst>
              <p:tags r:id="rId6"/>
            </p:custDataLst>
          </p:nvPr>
        </p:nvSpPr>
        <p:spPr>
          <a:xfrm>
            <a:off x="8575061" y="2894076"/>
            <a:ext cx="3200425" cy="2440039"/>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20000"/>
              </a:lnSpc>
              <a:spcBef>
                <a:spcPts val="0"/>
              </a:spcBef>
              <a:spcAft>
                <a:spcPts val="800"/>
              </a:spcAft>
              <a:buSzPct val="100000"/>
            </a:pPr>
            <a:r>
              <a:rPr lang="zh-CN" altLang="en-US" sz="1400" kern="0" spc="0"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从施工和造价方面考虑，一般民用建筑，基础应优先考虑浅基础。但是除了岩石地基外，基础埋深不宜小于0.5m。否则，地基受到建筑物荷载作用后，四周土层可能被挤松，使基础失去稳定性。而且基础容易受到地表面的各种侵蚀、雨水冲刷、机械破坏，从而导致基础暴露，影响建筑安全。</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p14:dur="10" advClick="0" advTm="5000"/>
    </mc:Choice>
    <mc:Fallback xmlns="">
      <p:transition advClick="0" advTm="5000"/>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任意多边形 58"/>
          <p:cNvSpPr/>
          <p:nvPr>
            <p:custDataLst>
              <p:tags r:id="rId2"/>
            </p:custDataLst>
          </p:nvPr>
        </p:nvSpPr>
        <p:spPr bwMode="auto">
          <a:xfrm>
            <a:off x="5960508" y="3160713"/>
            <a:ext cx="2105025" cy="536575"/>
          </a:xfrm>
          <a:custGeom>
            <a:avLst/>
            <a:gdLst>
              <a:gd name="T0" fmla="*/ 79 w 624"/>
              <a:gd name="T1" fmla="*/ 159 h 159"/>
              <a:gd name="T2" fmla="*/ 545 w 624"/>
              <a:gd name="T3" fmla="*/ 159 h 159"/>
              <a:gd name="T4" fmla="*/ 624 w 624"/>
              <a:gd name="T5" fmla="*/ 80 h 159"/>
              <a:gd name="T6" fmla="*/ 545 w 624"/>
              <a:gd name="T7" fmla="*/ 0 h 159"/>
              <a:gd name="T8" fmla="*/ 79 w 624"/>
              <a:gd name="T9" fmla="*/ 0 h 159"/>
              <a:gd name="T10" fmla="*/ 0 w 624"/>
              <a:gd name="T11" fmla="*/ 80 h 159"/>
              <a:gd name="T12" fmla="*/ 79 w 624"/>
              <a:gd name="T13" fmla="*/ 159 h 159"/>
            </a:gdLst>
            <a:ahLst/>
            <a:cxnLst>
              <a:cxn ang="0">
                <a:pos x="T0" y="T1"/>
              </a:cxn>
              <a:cxn ang="0">
                <a:pos x="T2" y="T3"/>
              </a:cxn>
              <a:cxn ang="0">
                <a:pos x="T4" y="T5"/>
              </a:cxn>
              <a:cxn ang="0">
                <a:pos x="T6" y="T7"/>
              </a:cxn>
              <a:cxn ang="0">
                <a:pos x="T8" y="T9"/>
              </a:cxn>
              <a:cxn ang="0">
                <a:pos x="T10" y="T11"/>
              </a:cxn>
              <a:cxn ang="0">
                <a:pos x="T12" y="T13"/>
              </a:cxn>
            </a:cxnLst>
            <a:rect l="0" t="0" r="r" b="b"/>
            <a:pathLst>
              <a:path w="624" h="159">
                <a:moveTo>
                  <a:pt x="79" y="159"/>
                </a:moveTo>
                <a:cubicBezTo>
                  <a:pt x="545" y="159"/>
                  <a:pt x="545" y="159"/>
                  <a:pt x="545" y="159"/>
                </a:cubicBezTo>
                <a:cubicBezTo>
                  <a:pt x="589" y="159"/>
                  <a:pt x="624" y="124"/>
                  <a:pt x="624" y="80"/>
                </a:cubicBezTo>
                <a:cubicBezTo>
                  <a:pt x="624" y="36"/>
                  <a:pt x="589" y="0"/>
                  <a:pt x="545" y="0"/>
                </a:cubicBezTo>
                <a:cubicBezTo>
                  <a:pt x="79" y="0"/>
                  <a:pt x="79" y="0"/>
                  <a:pt x="79" y="0"/>
                </a:cubicBezTo>
                <a:cubicBezTo>
                  <a:pt x="35" y="0"/>
                  <a:pt x="0" y="36"/>
                  <a:pt x="0" y="80"/>
                </a:cubicBezTo>
                <a:cubicBezTo>
                  <a:pt x="0" y="124"/>
                  <a:pt x="35" y="159"/>
                  <a:pt x="79" y="159"/>
                </a:cubicBezTo>
              </a:path>
            </a:pathLst>
          </a:custGeom>
          <a:solidFill>
            <a:srgbClr val="F5AA1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2" name="任意多边形 14"/>
          <p:cNvSpPr/>
          <p:nvPr>
            <p:custDataLst>
              <p:tags r:id="rId3"/>
            </p:custDataLst>
          </p:nvPr>
        </p:nvSpPr>
        <p:spPr bwMode="auto">
          <a:xfrm>
            <a:off x="6179583" y="2233613"/>
            <a:ext cx="85725" cy="392430"/>
          </a:xfrm>
          <a:custGeom>
            <a:avLst/>
            <a:gdLst>
              <a:gd name="T0" fmla="*/ 0 w 25"/>
              <a:gd name="T1" fmla="*/ 116 h 116"/>
              <a:gd name="T2" fmla="*/ 16 w 25"/>
              <a:gd name="T3" fmla="*/ 95 h 116"/>
              <a:gd name="T4" fmla="*/ 0 w 25"/>
              <a:gd name="T5" fmla="*/ 0 h 116"/>
              <a:gd name="T6" fmla="*/ 23 w 25"/>
              <a:gd name="T7" fmla="*/ 37 h 116"/>
              <a:gd name="T8" fmla="*/ 23 w 25"/>
              <a:gd name="T9" fmla="*/ 37 h 116"/>
              <a:gd name="T10" fmla="*/ 23 w 25"/>
              <a:gd name="T11" fmla="*/ 38 h 116"/>
              <a:gd name="T12" fmla="*/ 23 w 25"/>
              <a:gd name="T13" fmla="*/ 38 h 116"/>
              <a:gd name="T14" fmla="*/ 23 w 25"/>
              <a:gd name="T15" fmla="*/ 38 h 116"/>
              <a:gd name="T16" fmla="*/ 23 w 25"/>
              <a:gd name="T17" fmla="*/ 38 h 116"/>
              <a:gd name="T18" fmla="*/ 23 w 25"/>
              <a:gd name="T19" fmla="*/ 39 h 116"/>
              <a:gd name="T20" fmla="*/ 25 w 25"/>
              <a:gd name="T21" fmla="*/ 52 h 116"/>
              <a:gd name="T22" fmla="*/ 25 w 25"/>
              <a:gd name="T23" fmla="*/ 53 h 116"/>
              <a:gd name="T24" fmla="*/ 25 w 25"/>
              <a:gd name="T25" fmla="*/ 53 h 116"/>
              <a:gd name="T26" fmla="*/ 25 w 25"/>
              <a:gd name="T27" fmla="*/ 53 h 116"/>
              <a:gd name="T28" fmla="*/ 25 w 25"/>
              <a:gd name="T29" fmla="*/ 53 h 116"/>
              <a:gd name="T30" fmla="*/ 25 w 25"/>
              <a:gd name="T31" fmla="*/ 54 h 116"/>
              <a:gd name="T32" fmla="*/ 25 w 25"/>
              <a:gd name="T33" fmla="*/ 54 h 116"/>
              <a:gd name="T34" fmla="*/ 25 w 25"/>
              <a:gd name="T35" fmla="*/ 54 h 116"/>
              <a:gd name="T36" fmla="*/ 25 w 25"/>
              <a:gd name="T37" fmla="*/ 54 h 116"/>
              <a:gd name="T38" fmla="*/ 25 w 25"/>
              <a:gd name="T39" fmla="*/ 55 h 116"/>
              <a:gd name="T40" fmla="*/ 25 w 25"/>
              <a:gd name="T41" fmla="*/ 55 h 116"/>
              <a:gd name="T42" fmla="*/ 25 w 25"/>
              <a:gd name="T43" fmla="*/ 55 h 116"/>
              <a:gd name="T44" fmla="*/ 25 w 25"/>
              <a:gd name="T45" fmla="*/ 55 h 116"/>
              <a:gd name="T46" fmla="*/ 25 w 25"/>
              <a:gd name="T47" fmla="*/ 56 h 116"/>
              <a:gd name="T48" fmla="*/ 25 w 25"/>
              <a:gd name="T49" fmla="*/ 56 h 116"/>
              <a:gd name="T50" fmla="*/ 25 w 25"/>
              <a:gd name="T51" fmla="*/ 56 h 116"/>
              <a:gd name="T52" fmla="*/ 25 w 25"/>
              <a:gd name="T53" fmla="*/ 56 h 116"/>
              <a:gd name="T54" fmla="*/ 25 w 25"/>
              <a:gd name="T55" fmla="*/ 57 h 116"/>
              <a:gd name="T56" fmla="*/ 25 w 25"/>
              <a:gd name="T57" fmla="*/ 57 h 116"/>
              <a:gd name="T58" fmla="*/ 25 w 25"/>
              <a:gd name="T59" fmla="*/ 57 h 116"/>
              <a:gd name="T60" fmla="*/ 25 w 25"/>
              <a:gd name="T61" fmla="*/ 58 h 116"/>
              <a:gd name="T62" fmla="*/ 25 w 25"/>
              <a:gd name="T63" fmla="*/ 58 h 116"/>
              <a:gd name="T64" fmla="*/ 25 w 25"/>
              <a:gd name="T65" fmla="*/ 58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5" h="116">
                <a:moveTo>
                  <a:pt x="16" y="95"/>
                </a:moveTo>
                <a:cubicBezTo>
                  <a:pt x="12" y="103"/>
                  <a:pt x="7" y="110"/>
                  <a:pt x="0" y="116"/>
                </a:cubicBezTo>
                <a:cubicBezTo>
                  <a:pt x="0" y="116"/>
                  <a:pt x="0" y="116"/>
                  <a:pt x="0" y="116"/>
                </a:cubicBezTo>
                <a:cubicBezTo>
                  <a:pt x="7" y="110"/>
                  <a:pt x="12" y="103"/>
                  <a:pt x="16" y="95"/>
                </a:cubicBezTo>
                <a:moveTo>
                  <a:pt x="0" y="0"/>
                </a:moveTo>
                <a:cubicBezTo>
                  <a:pt x="0" y="0"/>
                  <a:pt x="0" y="0"/>
                  <a:pt x="0" y="0"/>
                </a:cubicBezTo>
                <a:cubicBezTo>
                  <a:pt x="11" y="10"/>
                  <a:pt x="19" y="23"/>
                  <a:pt x="23" y="37"/>
                </a:cubicBezTo>
                <a:cubicBezTo>
                  <a:pt x="23" y="37"/>
                  <a:pt x="23" y="37"/>
                  <a:pt x="23" y="37"/>
                </a:cubicBezTo>
                <a:cubicBezTo>
                  <a:pt x="23" y="37"/>
                  <a:pt x="23" y="37"/>
                  <a:pt x="23" y="37"/>
                </a:cubicBezTo>
                <a:cubicBezTo>
                  <a:pt x="23" y="37"/>
                  <a:pt x="23" y="37"/>
                  <a:pt x="23" y="37"/>
                </a:cubicBezTo>
                <a:cubicBezTo>
                  <a:pt x="23" y="37"/>
                  <a:pt x="23" y="37"/>
                  <a:pt x="23" y="37"/>
                </a:cubicBezTo>
                <a:cubicBezTo>
                  <a:pt x="23" y="38"/>
                  <a:pt x="23" y="38"/>
                  <a:pt x="23" y="38"/>
                </a:cubicBezTo>
                <a:cubicBezTo>
                  <a:pt x="23" y="38"/>
                  <a:pt x="23" y="38"/>
                  <a:pt x="23" y="38"/>
                </a:cubicBezTo>
                <a:cubicBezTo>
                  <a:pt x="23" y="38"/>
                  <a:pt x="23" y="38"/>
                  <a:pt x="23" y="38"/>
                </a:cubicBezTo>
                <a:cubicBezTo>
                  <a:pt x="23" y="38"/>
                  <a:pt x="23" y="38"/>
                  <a:pt x="23" y="38"/>
                </a:cubicBezTo>
                <a:cubicBezTo>
                  <a:pt x="23" y="38"/>
                  <a:pt x="23" y="38"/>
                  <a:pt x="23" y="38"/>
                </a:cubicBezTo>
                <a:cubicBezTo>
                  <a:pt x="23" y="38"/>
                  <a:pt x="23" y="38"/>
                  <a:pt x="23" y="38"/>
                </a:cubicBezTo>
                <a:cubicBezTo>
                  <a:pt x="23" y="38"/>
                  <a:pt x="23" y="38"/>
                  <a:pt x="23" y="38"/>
                </a:cubicBezTo>
                <a:cubicBezTo>
                  <a:pt x="23" y="38"/>
                  <a:pt x="23" y="38"/>
                  <a:pt x="23" y="38"/>
                </a:cubicBezTo>
                <a:cubicBezTo>
                  <a:pt x="23" y="39"/>
                  <a:pt x="23" y="39"/>
                  <a:pt x="23" y="39"/>
                </a:cubicBezTo>
                <a:cubicBezTo>
                  <a:pt x="23" y="39"/>
                  <a:pt x="23" y="39"/>
                  <a:pt x="23" y="39"/>
                </a:cubicBezTo>
                <a:cubicBezTo>
                  <a:pt x="24" y="43"/>
                  <a:pt x="25" y="48"/>
                  <a:pt x="25" y="52"/>
                </a:cubicBezTo>
                <a:cubicBezTo>
                  <a:pt x="25" y="52"/>
                  <a:pt x="25" y="52"/>
                  <a:pt x="25" y="52"/>
                </a:cubicBezTo>
                <a:cubicBezTo>
                  <a:pt x="25" y="53"/>
                  <a:pt x="25" y="53"/>
                  <a:pt x="25" y="53"/>
                </a:cubicBezTo>
                <a:cubicBezTo>
                  <a:pt x="25" y="53"/>
                  <a:pt x="25" y="53"/>
                  <a:pt x="25" y="53"/>
                </a:cubicBezTo>
                <a:cubicBezTo>
                  <a:pt x="25" y="53"/>
                  <a:pt x="25" y="53"/>
                  <a:pt x="25" y="53"/>
                </a:cubicBezTo>
                <a:cubicBezTo>
                  <a:pt x="25" y="53"/>
                  <a:pt x="25" y="53"/>
                  <a:pt x="25" y="53"/>
                </a:cubicBezTo>
                <a:cubicBezTo>
                  <a:pt x="25" y="53"/>
                  <a:pt x="25" y="53"/>
                  <a:pt x="25" y="53"/>
                </a:cubicBezTo>
                <a:cubicBezTo>
                  <a:pt x="25" y="53"/>
                  <a:pt x="25" y="53"/>
                  <a:pt x="25" y="53"/>
                </a:cubicBezTo>
                <a:cubicBezTo>
                  <a:pt x="25" y="53"/>
                  <a:pt x="25" y="53"/>
                  <a:pt x="25" y="53"/>
                </a:cubicBezTo>
                <a:cubicBezTo>
                  <a:pt x="25" y="53"/>
                  <a:pt x="25" y="53"/>
                  <a:pt x="25" y="53"/>
                </a:cubicBezTo>
                <a:cubicBezTo>
                  <a:pt x="25" y="54"/>
                  <a:pt x="25" y="54"/>
                  <a:pt x="25" y="54"/>
                </a:cubicBezTo>
                <a:cubicBezTo>
                  <a:pt x="25" y="54"/>
                  <a:pt x="25" y="54"/>
                  <a:pt x="25" y="54"/>
                </a:cubicBezTo>
                <a:cubicBezTo>
                  <a:pt x="25" y="54"/>
                  <a:pt x="25" y="54"/>
                  <a:pt x="25" y="54"/>
                </a:cubicBezTo>
                <a:cubicBezTo>
                  <a:pt x="25" y="54"/>
                  <a:pt x="25" y="54"/>
                  <a:pt x="25" y="54"/>
                </a:cubicBezTo>
                <a:cubicBezTo>
                  <a:pt x="25" y="54"/>
                  <a:pt x="25" y="54"/>
                  <a:pt x="25" y="54"/>
                </a:cubicBezTo>
                <a:cubicBezTo>
                  <a:pt x="25" y="54"/>
                  <a:pt x="25" y="54"/>
                  <a:pt x="25" y="54"/>
                </a:cubicBezTo>
                <a:cubicBezTo>
                  <a:pt x="25" y="54"/>
                  <a:pt x="25" y="54"/>
                  <a:pt x="25" y="54"/>
                </a:cubicBezTo>
                <a:cubicBezTo>
                  <a:pt x="25" y="54"/>
                  <a:pt x="25" y="54"/>
                  <a:pt x="25" y="55"/>
                </a:cubicBezTo>
                <a:cubicBezTo>
                  <a:pt x="25" y="55"/>
                  <a:pt x="25" y="55"/>
                  <a:pt x="25" y="55"/>
                </a:cubicBezTo>
                <a:cubicBezTo>
                  <a:pt x="25" y="55"/>
                  <a:pt x="25" y="55"/>
                  <a:pt x="25" y="55"/>
                </a:cubicBezTo>
                <a:cubicBezTo>
                  <a:pt x="25" y="55"/>
                  <a:pt x="25" y="55"/>
                  <a:pt x="25" y="55"/>
                </a:cubicBezTo>
                <a:cubicBezTo>
                  <a:pt x="25" y="55"/>
                  <a:pt x="25" y="55"/>
                  <a:pt x="25" y="55"/>
                </a:cubicBezTo>
                <a:cubicBezTo>
                  <a:pt x="25" y="55"/>
                  <a:pt x="25" y="55"/>
                  <a:pt x="25" y="55"/>
                </a:cubicBezTo>
                <a:cubicBezTo>
                  <a:pt x="25" y="55"/>
                  <a:pt x="25" y="55"/>
                  <a:pt x="25" y="55"/>
                </a:cubicBezTo>
                <a:cubicBezTo>
                  <a:pt x="25" y="55"/>
                  <a:pt x="25" y="55"/>
                  <a:pt x="25" y="55"/>
                </a:cubicBezTo>
                <a:cubicBezTo>
                  <a:pt x="25" y="55"/>
                  <a:pt x="25" y="56"/>
                  <a:pt x="25" y="56"/>
                </a:cubicBezTo>
                <a:cubicBezTo>
                  <a:pt x="25" y="56"/>
                  <a:pt x="25" y="56"/>
                  <a:pt x="25" y="56"/>
                </a:cubicBezTo>
                <a:cubicBezTo>
                  <a:pt x="25" y="56"/>
                  <a:pt x="25" y="56"/>
                  <a:pt x="25" y="56"/>
                </a:cubicBezTo>
                <a:cubicBezTo>
                  <a:pt x="25" y="56"/>
                  <a:pt x="25" y="56"/>
                  <a:pt x="25" y="56"/>
                </a:cubicBezTo>
                <a:cubicBezTo>
                  <a:pt x="25" y="56"/>
                  <a:pt x="25" y="56"/>
                  <a:pt x="25" y="56"/>
                </a:cubicBezTo>
                <a:cubicBezTo>
                  <a:pt x="25" y="56"/>
                  <a:pt x="25" y="56"/>
                  <a:pt x="25" y="56"/>
                </a:cubicBezTo>
                <a:cubicBezTo>
                  <a:pt x="25" y="56"/>
                  <a:pt x="25" y="56"/>
                  <a:pt x="25" y="56"/>
                </a:cubicBezTo>
                <a:cubicBezTo>
                  <a:pt x="25" y="56"/>
                  <a:pt x="25" y="56"/>
                  <a:pt x="25" y="56"/>
                </a:cubicBezTo>
                <a:cubicBezTo>
                  <a:pt x="25" y="57"/>
                  <a:pt x="25" y="57"/>
                  <a:pt x="25" y="57"/>
                </a:cubicBezTo>
                <a:cubicBezTo>
                  <a:pt x="25" y="57"/>
                  <a:pt x="25" y="57"/>
                  <a:pt x="25" y="57"/>
                </a:cubicBezTo>
                <a:cubicBezTo>
                  <a:pt x="25" y="57"/>
                  <a:pt x="25" y="57"/>
                  <a:pt x="25" y="57"/>
                </a:cubicBezTo>
                <a:cubicBezTo>
                  <a:pt x="25" y="57"/>
                  <a:pt x="25" y="57"/>
                  <a:pt x="25" y="57"/>
                </a:cubicBezTo>
                <a:cubicBezTo>
                  <a:pt x="25" y="57"/>
                  <a:pt x="25" y="57"/>
                  <a:pt x="25" y="57"/>
                </a:cubicBezTo>
                <a:cubicBezTo>
                  <a:pt x="25" y="57"/>
                  <a:pt x="25" y="57"/>
                  <a:pt x="25" y="57"/>
                </a:cubicBezTo>
                <a:cubicBezTo>
                  <a:pt x="25" y="57"/>
                  <a:pt x="25" y="57"/>
                  <a:pt x="25" y="57"/>
                </a:cubicBezTo>
                <a:cubicBezTo>
                  <a:pt x="25" y="57"/>
                  <a:pt x="25" y="57"/>
                  <a:pt x="25" y="58"/>
                </a:cubicBezTo>
                <a:cubicBezTo>
                  <a:pt x="25" y="58"/>
                  <a:pt x="25" y="58"/>
                  <a:pt x="25" y="58"/>
                </a:cubicBezTo>
                <a:cubicBezTo>
                  <a:pt x="25" y="58"/>
                  <a:pt x="25" y="58"/>
                  <a:pt x="25" y="58"/>
                </a:cubicBezTo>
                <a:cubicBezTo>
                  <a:pt x="25" y="58"/>
                  <a:pt x="25" y="58"/>
                  <a:pt x="25" y="58"/>
                </a:cubicBezTo>
                <a:cubicBezTo>
                  <a:pt x="25" y="58"/>
                  <a:pt x="25" y="58"/>
                  <a:pt x="25" y="58"/>
                </a:cubicBezTo>
                <a:cubicBezTo>
                  <a:pt x="25" y="35"/>
                  <a:pt x="16" y="14"/>
                  <a:pt x="0" y="0"/>
                </a:cubicBezTo>
              </a:path>
            </a:pathLst>
          </a:custGeom>
          <a:solidFill>
            <a:srgbClr val="D3D1D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3" name="任意多边形 15"/>
          <p:cNvSpPr/>
          <p:nvPr>
            <p:custDataLst>
              <p:tags r:id="rId4"/>
            </p:custDataLst>
          </p:nvPr>
        </p:nvSpPr>
        <p:spPr bwMode="auto">
          <a:xfrm>
            <a:off x="6179583" y="2233613"/>
            <a:ext cx="85725" cy="392430"/>
          </a:xfrm>
          <a:custGeom>
            <a:avLst/>
            <a:gdLst>
              <a:gd name="T0" fmla="*/ 1 w 25"/>
              <a:gd name="T1" fmla="*/ 116 h 116"/>
              <a:gd name="T2" fmla="*/ 0 w 25"/>
              <a:gd name="T3" fmla="*/ 116 h 116"/>
              <a:gd name="T4" fmla="*/ 20 w 25"/>
              <a:gd name="T5" fmla="*/ 86 h 116"/>
              <a:gd name="T6" fmla="*/ 25 w 25"/>
              <a:gd name="T7" fmla="*/ 58 h 116"/>
              <a:gd name="T8" fmla="*/ 25 w 25"/>
              <a:gd name="T9" fmla="*/ 58 h 116"/>
              <a:gd name="T10" fmla="*/ 25 w 25"/>
              <a:gd name="T11" fmla="*/ 58 h 116"/>
              <a:gd name="T12" fmla="*/ 25 w 25"/>
              <a:gd name="T13" fmla="*/ 57 h 116"/>
              <a:gd name="T14" fmla="*/ 25 w 25"/>
              <a:gd name="T15" fmla="*/ 57 h 116"/>
              <a:gd name="T16" fmla="*/ 25 w 25"/>
              <a:gd name="T17" fmla="*/ 57 h 116"/>
              <a:gd name="T18" fmla="*/ 25 w 25"/>
              <a:gd name="T19" fmla="*/ 57 h 116"/>
              <a:gd name="T20" fmla="*/ 25 w 25"/>
              <a:gd name="T21" fmla="*/ 57 h 116"/>
              <a:gd name="T22" fmla="*/ 25 w 25"/>
              <a:gd name="T23" fmla="*/ 57 h 116"/>
              <a:gd name="T24" fmla="*/ 25 w 25"/>
              <a:gd name="T25" fmla="*/ 56 h 116"/>
              <a:gd name="T26" fmla="*/ 25 w 25"/>
              <a:gd name="T27" fmla="*/ 56 h 116"/>
              <a:gd name="T28" fmla="*/ 25 w 25"/>
              <a:gd name="T29" fmla="*/ 56 h 116"/>
              <a:gd name="T30" fmla="*/ 25 w 25"/>
              <a:gd name="T31" fmla="*/ 56 h 116"/>
              <a:gd name="T32" fmla="*/ 25 w 25"/>
              <a:gd name="T33" fmla="*/ 56 h 116"/>
              <a:gd name="T34" fmla="*/ 25 w 25"/>
              <a:gd name="T35" fmla="*/ 56 h 116"/>
              <a:gd name="T36" fmla="*/ 25 w 25"/>
              <a:gd name="T37" fmla="*/ 55 h 116"/>
              <a:gd name="T38" fmla="*/ 25 w 25"/>
              <a:gd name="T39" fmla="*/ 55 h 116"/>
              <a:gd name="T40" fmla="*/ 25 w 25"/>
              <a:gd name="T41" fmla="*/ 55 h 116"/>
              <a:gd name="T42" fmla="*/ 25 w 25"/>
              <a:gd name="T43" fmla="*/ 55 h 116"/>
              <a:gd name="T44" fmla="*/ 25 w 25"/>
              <a:gd name="T45" fmla="*/ 55 h 116"/>
              <a:gd name="T46" fmla="*/ 25 w 25"/>
              <a:gd name="T47" fmla="*/ 55 h 116"/>
              <a:gd name="T48" fmla="*/ 25 w 25"/>
              <a:gd name="T49" fmla="*/ 54 h 116"/>
              <a:gd name="T50" fmla="*/ 25 w 25"/>
              <a:gd name="T51" fmla="*/ 54 h 116"/>
              <a:gd name="T52" fmla="*/ 25 w 25"/>
              <a:gd name="T53" fmla="*/ 54 h 116"/>
              <a:gd name="T54" fmla="*/ 25 w 25"/>
              <a:gd name="T55" fmla="*/ 54 h 116"/>
              <a:gd name="T56" fmla="*/ 25 w 25"/>
              <a:gd name="T57" fmla="*/ 54 h 116"/>
              <a:gd name="T58" fmla="*/ 25 w 25"/>
              <a:gd name="T59" fmla="*/ 53 h 116"/>
              <a:gd name="T60" fmla="*/ 25 w 25"/>
              <a:gd name="T61" fmla="*/ 53 h 116"/>
              <a:gd name="T62" fmla="*/ 25 w 25"/>
              <a:gd name="T63" fmla="*/ 53 h 116"/>
              <a:gd name="T64" fmla="*/ 25 w 25"/>
              <a:gd name="T65" fmla="*/ 53 h 116"/>
              <a:gd name="T66" fmla="*/ 25 w 25"/>
              <a:gd name="T67" fmla="*/ 53 h 116"/>
              <a:gd name="T68" fmla="*/ 25 w 25"/>
              <a:gd name="T69" fmla="*/ 53 h 116"/>
              <a:gd name="T70" fmla="*/ 25 w 25"/>
              <a:gd name="T71" fmla="*/ 52 h 116"/>
              <a:gd name="T72" fmla="*/ 23 w 25"/>
              <a:gd name="T73" fmla="*/ 39 h 116"/>
              <a:gd name="T74" fmla="*/ 23 w 25"/>
              <a:gd name="T75" fmla="*/ 39 h 116"/>
              <a:gd name="T76" fmla="*/ 23 w 25"/>
              <a:gd name="T77" fmla="*/ 38 h 116"/>
              <a:gd name="T78" fmla="*/ 23 w 25"/>
              <a:gd name="T79" fmla="*/ 38 h 116"/>
              <a:gd name="T80" fmla="*/ 23 w 25"/>
              <a:gd name="T81" fmla="*/ 38 h 116"/>
              <a:gd name="T82" fmla="*/ 23 w 25"/>
              <a:gd name="T83" fmla="*/ 38 h 116"/>
              <a:gd name="T84" fmla="*/ 23 w 25"/>
              <a:gd name="T85" fmla="*/ 38 h 116"/>
              <a:gd name="T86" fmla="*/ 23 w 25"/>
              <a:gd name="T87" fmla="*/ 38 h 116"/>
              <a:gd name="T88" fmla="*/ 23 w 25"/>
              <a:gd name="T89" fmla="*/ 37 h 116"/>
              <a:gd name="T90" fmla="*/ 23 w 25"/>
              <a:gd name="T91" fmla="*/ 37 h 116"/>
              <a:gd name="T92" fmla="*/ 23 w 25"/>
              <a:gd name="T93" fmla="*/ 37 h 116"/>
              <a:gd name="T94" fmla="*/ 0 w 25"/>
              <a:gd name="T95" fmla="*/ 0 h 116"/>
              <a:gd name="T96" fmla="*/ 23 w 25"/>
              <a:gd name="T97" fmla="*/ 37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5" h="116">
                <a:moveTo>
                  <a:pt x="20" y="86"/>
                </a:moveTo>
                <a:cubicBezTo>
                  <a:pt x="16" y="97"/>
                  <a:pt x="9" y="107"/>
                  <a:pt x="1" y="116"/>
                </a:cubicBezTo>
                <a:cubicBezTo>
                  <a:pt x="0" y="116"/>
                  <a:pt x="0" y="116"/>
                  <a:pt x="0" y="116"/>
                </a:cubicBezTo>
                <a:cubicBezTo>
                  <a:pt x="0" y="116"/>
                  <a:pt x="0" y="116"/>
                  <a:pt x="0" y="116"/>
                </a:cubicBezTo>
                <a:cubicBezTo>
                  <a:pt x="7" y="110"/>
                  <a:pt x="12" y="103"/>
                  <a:pt x="16" y="95"/>
                </a:cubicBezTo>
                <a:cubicBezTo>
                  <a:pt x="18" y="92"/>
                  <a:pt x="19" y="89"/>
                  <a:pt x="20" y="86"/>
                </a:cubicBezTo>
                <a:moveTo>
                  <a:pt x="25" y="58"/>
                </a:moveTo>
                <a:cubicBezTo>
                  <a:pt x="25" y="58"/>
                  <a:pt x="25" y="58"/>
                  <a:pt x="25" y="58"/>
                </a:cubicBezTo>
                <a:cubicBezTo>
                  <a:pt x="25" y="58"/>
                  <a:pt x="25" y="58"/>
                  <a:pt x="25" y="58"/>
                </a:cubicBezTo>
                <a:cubicBezTo>
                  <a:pt x="25" y="58"/>
                  <a:pt x="25" y="58"/>
                  <a:pt x="25" y="58"/>
                </a:cubicBezTo>
                <a:moveTo>
                  <a:pt x="25" y="58"/>
                </a:moveTo>
                <a:cubicBezTo>
                  <a:pt x="25" y="58"/>
                  <a:pt x="25" y="58"/>
                  <a:pt x="25" y="58"/>
                </a:cubicBezTo>
                <a:cubicBezTo>
                  <a:pt x="25" y="58"/>
                  <a:pt x="25" y="58"/>
                  <a:pt x="25" y="58"/>
                </a:cubicBezTo>
                <a:moveTo>
                  <a:pt x="25" y="57"/>
                </a:moveTo>
                <a:cubicBezTo>
                  <a:pt x="25" y="57"/>
                  <a:pt x="25" y="57"/>
                  <a:pt x="25" y="57"/>
                </a:cubicBezTo>
                <a:cubicBezTo>
                  <a:pt x="25" y="57"/>
                  <a:pt x="25" y="57"/>
                  <a:pt x="25" y="57"/>
                </a:cubicBezTo>
                <a:moveTo>
                  <a:pt x="25" y="57"/>
                </a:moveTo>
                <a:cubicBezTo>
                  <a:pt x="25" y="57"/>
                  <a:pt x="25" y="57"/>
                  <a:pt x="25" y="57"/>
                </a:cubicBezTo>
                <a:cubicBezTo>
                  <a:pt x="25" y="57"/>
                  <a:pt x="25" y="57"/>
                  <a:pt x="25" y="57"/>
                </a:cubicBezTo>
                <a:moveTo>
                  <a:pt x="25" y="57"/>
                </a:moveTo>
                <a:cubicBezTo>
                  <a:pt x="25" y="57"/>
                  <a:pt x="25" y="57"/>
                  <a:pt x="25" y="57"/>
                </a:cubicBezTo>
                <a:cubicBezTo>
                  <a:pt x="25" y="57"/>
                  <a:pt x="25" y="57"/>
                  <a:pt x="25" y="57"/>
                </a:cubicBezTo>
                <a:moveTo>
                  <a:pt x="25" y="56"/>
                </a:moveTo>
                <a:cubicBezTo>
                  <a:pt x="25" y="57"/>
                  <a:pt x="25" y="57"/>
                  <a:pt x="25" y="57"/>
                </a:cubicBezTo>
                <a:cubicBezTo>
                  <a:pt x="25" y="57"/>
                  <a:pt x="25" y="57"/>
                  <a:pt x="25" y="56"/>
                </a:cubicBezTo>
                <a:moveTo>
                  <a:pt x="25" y="56"/>
                </a:moveTo>
                <a:cubicBezTo>
                  <a:pt x="25" y="56"/>
                  <a:pt x="25" y="56"/>
                  <a:pt x="25" y="56"/>
                </a:cubicBezTo>
                <a:cubicBezTo>
                  <a:pt x="25" y="56"/>
                  <a:pt x="25" y="56"/>
                  <a:pt x="25" y="56"/>
                </a:cubicBezTo>
                <a:moveTo>
                  <a:pt x="25" y="56"/>
                </a:moveTo>
                <a:cubicBezTo>
                  <a:pt x="25" y="56"/>
                  <a:pt x="25" y="56"/>
                  <a:pt x="25" y="56"/>
                </a:cubicBezTo>
                <a:cubicBezTo>
                  <a:pt x="25" y="56"/>
                  <a:pt x="25" y="56"/>
                  <a:pt x="25" y="56"/>
                </a:cubicBezTo>
                <a:moveTo>
                  <a:pt x="25" y="56"/>
                </a:moveTo>
                <a:cubicBezTo>
                  <a:pt x="25" y="56"/>
                  <a:pt x="25" y="56"/>
                  <a:pt x="25" y="56"/>
                </a:cubicBezTo>
                <a:cubicBezTo>
                  <a:pt x="25" y="56"/>
                  <a:pt x="25" y="56"/>
                  <a:pt x="25" y="56"/>
                </a:cubicBezTo>
                <a:moveTo>
                  <a:pt x="25" y="55"/>
                </a:moveTo>
                <a:cubicBezTo>
                  <a:pt x="25" y="55"/>
                  <a:pt x="25" y="56"/>
                  <a:pt x="25" y="56"/>
                </a:cubicBezTo>
                <a:cubicBezTo>
                  <a:pt x="25" y="56"/>
                  <a:pt x="25" y="55"/>
                  <a:pt x="25" y="55"/>
                </a:cubicBezTo>
                <a:moveTo>
                  <a:pt x="25" y="55"/>
                </a:moveTo>
                <a:cubicBezTo>
                  <a:pt x="25" y="55"/>
                  <a:pt x="25" y="55"/>
                  <a:pt x="25" y="55"/>
                </a:cubicBezTo>
                <a:cubicBezTo>
                  <a:pt x="25" y="55"/>
                  <a:pt x="25" y="55"/>
                  <a:pt x="25" y="55"/>
                </a:cubicBezTo>
                <a:moveTo>
                  <a:pt x="25" y="55"/>
                </a:moveTo>
                <a:cubicBezTo>
                  <a:pt x="25" y="55"/>
                  <a:pt x="25" y="55"/>
                  <a:pt x="25" y="55"/>
                </a:cubicBezTo>
                <a:cubicBezTo>
                  <a:pt x="25" y="55"/>
                  <a:pt x="25" y="55"/>
                  <a:pt x="25" y="55"/>
                </a:cubicBezTo>
                <a:moveTo>
                  <a:pt x="25" y="55"/>
                </a:moveTo>
                <a:cubicBezTo>
                  <a:pt x="25" y="55"/>
                  <a:pt x="25" y="55"/>
                  <a:pt x="25" y="55"/>
                </a:cubicBezTo>
                <a:cubicBezTo>
                  <a:pt x="25" y="55"/>
                  <a:pt x="25" y="55"/>
                  <a:pt x="25" y="55"/>
                </a:cubicBezTo>
                <a:moveTo>
                  <a:pt x="25" y="54"/>
                </a:moveTo>
                <a:cubicBezTo>
                  <a:pt x="25" y="54"/>
                  <a:pt x="25" y="54"/>
                  <a:pt x="25" y="55"/>
                </a:cubicBezTo>
                <a:cubicBezTo>
                  <a:pt x="25" y="54"/>
                  <a:pt x="25" y="54"/>
                  <a:pt x="25" y="54"/>
                </a:cubicBezTo>
                <a:moveTo>
                  <a:pt x="25" y="54"/>
                </a:moveTo>
                <a:cubicBezTo>
                  <a:pt x="25" y="54"/>
                  <a:pt x="25" y="54"/>
                  <a:pt x="25" y="54"/>
                </a:cubicBezTo>
                <a:cubicBezTo>
                  <a:pt x="25" y="54"/>
                  <a:pt x="25" y="54"/>
                  <a:pt x="25" y="54"/>
                </a:cubicBezTo>
                <a:moveTo>
                  <a:pt x="25" y="54"/>
                </a:moveTo>
                <a:cubicBezTo>
                  <a:pt x="25" y="54"/>
                  <a:pt x="25" y="54"/>
                  <a:pt x="25" y="54"/>
                </a:cubicBezTo>
                <a:cubicBezTo>
                  <a:pt x="25" y="54"/>
                  <a:pt x="25" y="54"/>
                  <a:pt x="25" y="54"/>
                </a:cubicBezTo>
                <a:moveTo>
                  <a:pt x="25" y="54"/>
                </a:moveTo>
                <a:cubicBezTo>
                  <a:pt x="25" y="54"/>
                  <a:pt x="25" y="54"/>
                  <a:pt x="25" y="54"/>
                </a:cubicBezTo>
                <a:cubicBezTo>
                  <a:pt x="25" y="54"/>
                  <a:pt x="25" y="54"/>
                  <a:pt x="25" y="54"/>
                </a:cubicBezTo>
                <a:moveTo>
                  <a:pt x="25" y="53"/>
                </a:moveTo>
                <a:cubicBezTo>
                  <a:pt x="25" y="53"/>
                  <a:pt x="25" y="53"/>
                  <a:pt x="25" y="53"/>
                </a:cubicBezTo>
                <a:cubicBezTo>
                  <a:pt x="25" y="53"/>
                  <a:pt x="25" y="53"/>
                  <a:pt x="25" y="53"/>
                </a:cubicBezTo>
                <a:moveTo>
                  <a:pt x="25" y="53"/>
                </a:moveTo>
                <a:cubicBezTo>
                  <a:pt x="25" y="53"/>
                  <a:pt x="25" y="53"/>
                  <a:pt x="25" y="53"/>
                </a:cubicBezTo>
                <a:cubicBezTo>
                  <a:pt x="25" y="53"/>
                  <a:pt x="25" y="53"/>
                  <a:pt x="25" y="53"/>
                </a:cubicBezTo>
                <a:moveTo>
                  <a:pt x="25" y="53"/>
                </a:moveTo>
                <a:cubicBezTo>
                  <a:pt x="25" y="53"/>
                  <a:pt x="25" y="53"/>
                  <a:pt x="25" y="53"/>
                </a:cubicBezTo>
                <a:cubicBezTo>
                  <a:pt x="25" y="53"/>
                  <a:pt x="25" y="53"/>
                  <a:pt x="25" y="53"/>
                </a:cubicBezTo>
                <a:moveTo>
                  <a:pt x="25" y="53"/>
                </a:moveTo>
                <a:cubicBezTo>
                  <a:pt x="25" y="53"/>
                  <a:pt x="25" y="53"/>
                  <a:pt x="25" y="53"/>
                </a:cubicBezTo>
                <a:cubicBezTo>
                  <a:pt x="25" y="53"/>
                  <a:pt x="25" y="53"/>
                  <a:pt x="25" y="53"/>
                </a:cubicBezTo>
                <a:moveTo>
                  <a:pt x="25" y="52"/>
                </a:moveTo>
                <a:cubicBezTo>
                  <a:pt x="25" y="52"/>
                  <a:pt x="25" y="52"/>
                  <a:pt x="25" y="52"/>
                </a:cubicBezTo>
                <a:cubicBezTo>
                  <a:pt x="25" y="52"/>
                  <a:pt x="25" y="52"/>
                  <a:pt x="25" y="52"/>
                </a:cubicBezTo>
                <a:moveTo>
                  <a:pt x="23" y="39"/>
                </a:moveTo>
                <a:cubicBezTo>
                  <a:pt x="23" y="39"/>
                  <a:pt x="23" y="39"/>
                  <a:pt x="23" y="39"/>
                </a:cubicBezTo>
                <a:cubicBezTo>
                  <a:pt x="23" y="39"/>
                  <a:pt x="23" y="39"/>
                  <a:pt x="23" y="39"/>
                </a:cubicBezTo>
                <a:moveTo>
                  <a:pt x="23" y="38"/>
                </a:moveTo>
                <a:cubicBezTo>
                  <a:pt x="23" y="38"/>
                  <a:pt x="23" y="38"/>
                  <a:pt x="23" y="38"/>
                </a:cubicBezTo>
                <a:cubicBezTo>
                  <a:pt x="23" y="38"/>
                  <a:pt x="23" y="38"/>
                  <a:pt x="23" y="38"/>
                </a:cubicBezTo>
                <a:moveTo>
                  <a:pt x="23" y="38"/>
                </a:moveTo>
                <a:cubicBezTo>
                  <a:pt x="23" y="38"/>
                  <a:pt x="23" y="38"/>
                  <a:pt x="23" y="38"/>
                </a:cubicBezTo>
                <a:cubicBezTo>
                  <a:pt x="23" y="38"/>
                  <a:pt x="23" y="38"/>
                  <a:pt x="23" y="38"/>
                </a:cubicBezTo>
                <a:moveTo>
                  <a:pt x="23" y="38"/>
                </a:moveTo>
                <a:cubicBezTo>
                  <a:pt x="23" y="38"/>
                  <a:pt x="23" y="38"/>
                  <a:pt x="23" y="38"/>
                </a:cubicBezTo>
                <a:cubicBezTo>
                  <a:pt x="23" y="38"/>
                  <a:pt x="23" y="38"/>
                  <a:pt x="23" y="38"/>
                </a:cubicBezTo>
                <a:moveTo>
                  <a:pt x="23" y="38"/>
                </a:moveTo>
                <a:cubicBezTo>
                  <a:pt x="23" y="38"/>
                  <a:pt x="23" y="38"/>
                  <a:pt x="23" y="38"/>
                </a:cubicBezTo>
                <a:cubicBezTo>
                  <a:pt x="23" y="38"/>
                  <a:pt x="23" y="38"/>
                  <a:pt x="23" y="38"/>
                </a:cubicBezTo>
                <a:moveTo>
                  <a:pt x="23" y="37"/>
                </a:moveTo>
                <a:cubicBezTo>
                  <a:pt x="23" y="37"/>
                  <a:pt x="23" y="37"/>
                  <a:pt x="23" y="37"/>
                </a:cubicBezTo>
                <a:cubicBezTo>
                  <a:pt x="23" y="37"/>
                  <a:pt x="23" y="37"/>
                  <a:pt x="23" y="37"/>
                </a:cubicBezTo>
                <a:moveTo>
                  <a:pt x="23" y="37"/>
                </a:moveTo>
                <a:cubicBezTo>
                  <a:pt x="23" y="37"/>
                  <a:pt x="23" y="37"/>
                  <a:pt x="23" y="37"/>
                </a:cubicBezTo>
                <a:cubicBezTo>
                  <a:pt x="23" y="37"/>
                  <a:pt x="23" y="37"/>
                  <a:pt x="23" y="37"/>
                </a:cubicBezTo>
                <a:moveTo>
                  <a:pt x="0" y="0"/>
                </a:moveTo>
                <a:cubicBezTo>
                  <a:pt x="0" y="0"/>
                  <a:pt x="0" y="0"/>
                  <a:pt x="0" y="0"/>
                </a:cubicBezTo>
                <a:cubicBezTo>
                  <a:pt x="1" y="0"/>
                  <a:pt x="1" y="0"/>
                  <a:pt x="1" y="0"/>
                </a:cubicBezTo>
                <a:cubicBezTo>
                  <a:pt x="11" y="10"/>
                  <a:pt x="19" y="23"/>
                  <a:pt x="23" y="37"/>
                </a:cubicBezTo>
                <a:cubicBezTo>
                  <a:pt x="19" y="23"/>
                  <a:pt x="11" y="10"/>
                  <a:pt x="0" y="0"/>
                </a:cubicBezTo>
              </a:path>
            </a:pathLst>
          </a:custGeom>
          <a:solidFill>
            <a:srgbClr val="CFA44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4" name="任意多边形 16"/>
          <p:cNvSpPr/>
          <p:nvPr>
            <p:custDataLst>
              <p:tags r:id="rId5"/>
            </p:custDataLst>
          </p:nvPr>
        </p:nvSpPr>
        <p:spPr bwMode="auto">
          <a:xfrm>
            <a:off x="5350908" y="2163763"/>
            <a:ext cx="269875" cy="265430"/>
          </a:xfrm>
          <a:custGeom>
            <a:avLst/>
            <a:gdLst>
              <a:gd name="T0" fmla="*/ 0 w 170"/>
              <a:gd name="T1" fmla="*/ 0 h 167"/>
              <a:gd name="T2" fmla="*/ 0 w 170"/>
              <a:gd name="T3" fmla="*/ 0 h 167"/>
              <a:gd name="T4" fmla="*/ 170 w 170"/>
              <a:gd name="T5" fmla="*/ 167 h 167"/>
              <a:gd name="T6" fmla="*/ 170 w 170"/>
              <a:gd name="T7" fmla="*/ 167 h 167"/>
              <a:gd name="T8" fmla="*/ 0 w 170"/>
              <a:gd name="T9" fmla="*/ 0 h 167"/>
            </a:gdLst>
            <a:ahLst/>
            <a:cxnLst>
              <a:cxn ang="0">
                <a:pos x="T0" y="T1"/>
              </a:cxn>
              <a:cxn ang="0">
                <a:pos x="T2" y="T3"/>
              </a:cxn>
              <a:cxn ang="0">
                <a:pos x="T4" y="T5"/>
              </a:cxn>
              <a:cxn ang="0">
                <a:pos x="T6" y="T7"/>
              </a:cxn>
              <a:cxn ang="0">
                <a:pos x="T8" y="T9"/>
              </a:cxn>
            </a:cxnLst>
            <a:rect l="0" t="0" r="r" b="b"/>
            <a:pathLst>
              <a:path w="170" h="167">
                <a:moveTo>
                  <a:pt x="0" y="0"/>
                </a:moveTo>
                <a:lnTo>
                  <a:pt x="0" y="0"/>
                </a:lnTo>
                <a:lnTo>
                  <a:pt x="170" y="167"/>
                </a:lnTo>
                <a:lnTo>
                  <a:pt x="170" y="167"/>
                </a:lnTo>
                <a:lnTo>
                  <a:pt x="0" y="0"/>
                </a:lnTo>
                <a:close/>
              </a:path>
            </a:pathLst>
          </a:custGeom>
          <a:solidFill>
            <a:srgbClr val="E4B54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5" name="任意多边形 17"/>
          <p:cNvSpPr/>
          <p:nvPr>
            <p:custDataLst>
              <p:tags r:id="rId6"/>
            </p:custDataLst>
          </p:nvPr>
        </p:nvSpPr>
        <p:spPr bwMode="auto">
          <a:xfrm>
            <a:off x="5350908" y="2163763"/>
            <a:ext cx="269875" cy="265430"/>
          </a:xfrm>
          <a:custGeom>
            <a:avLst/>
            <a:gdLst>
              <a:gd name="T0" fmla="*/ 0 w 170"/>
              <a:gd name="T1" fmla="*/ 0 h 167"/>
              <a:gd name="T2" fmla="*/ 0 w 170"/>
              <a:gd name="T3" fmla="*/ 0 h 167"/>
              <a:gd name="T4" fmla="*/ 170 w 170"/>
              <a:gd name="T5" fmla="*/ 167 h 167"/>
              <a:gd name="T6" fmla="*/ 170 w 170"/>
              <a:gd name="T7" fmla="*/ 167 h 167"/>
              <a:gd name="T8" fmla="*/ 0 w 170"/>
              <a:gd name="T9" fmla="*/ 0 h 167"/>
            </a:gdLst>
            <a:ahLst/>
            <a:cxnLst>
              <a:cxn ang="0">
                <a:pos x="T0" y="T1"/>
              </a:cxn>
              <a:cxn ang="0">
                <a:pos x="T2" y="T3"/>
              </a:cxn>
              <a:cxn ang="0">
                <a:pos x="T4" y="T5"/>
              </a:cxn>
              <a:cxn ang="0">
                <a:pos x="T6" y="T7"/>
              </a:cxn>
              <a:cxn ang="0">
                <a:pos x="T8" y="T9"/>
              </a:cxn>
            </a:cxnLst>
            <a:rect l="0" t="0" r="r" b="b"/>
            <a:pathLst>
              <a:path w="170" h="167">
                <a:moveTo>
                  <a:pt x="0" y="0"/>
                </a:moveTo>
                <a:lnTo>
                  <a:pt x="0" y="0"/>
                </a:lnTo>
                <a:lnTo>
                  <a:pt x="170" y="167"/>
                </a:lnTo>
                <a:lnTo>
                  <a:pt x="170" y="167"/>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6" name="任意多边形 18"/>
          <p:cNvSpPr/>
          <p:nvPr>
            <p:custDataLst>
              <p:tags r:id="rId7"/>
            </p:custDataLst>
          </p:nvPr>
        </p:nvSpPr>
        <p:spPr bwMode="auto">
          <a:xfrm>
            <a:off x="5620783" y="2217738"/>
            <a:ext cx="212725" cy="211455"/>
          </a:xfrm>
          <a:custGeom>
            <a:avLst/>
            <a:gdLst>
              <a:gd name="T0" fmla="*/ 63 w 63"/>
              <a:gd name="T1" fmla="*/ 0 h 63"/>
              <a:gd name="T2" fmla="*/ 62 w 63"/>
              <a:gd name="T3" fmla="*/ 2 h 63"/>
              <a:gd name="T4" fmla="*/ 50 w 63"/>
              <a:gd name="T5" fmla="*/ 13 h 63"/>
              <a:gd name="T6" fmla="*/ 0 w 63"/>
              <a:gd name="T7" fmla="*/ 63 h 63"/>
              <a:gd name="T8" fmla="*/ 0 w 63"/>
              <a:gd name="T9" fmla="*/ 63 h 63"/>
              <a:gd name="T10" fmla="*/ 50 w 63"/>
              <a:gd name="T11" fmla="*/ 13 h 63"/>
              <a:gd name="T12" fmla="*/ 62 w 63"/>
              <a:gd name="T13" fmla="*/ 1 h 63"/>
              <a:gd name="T14" fmla="*/ 63 w 63"/>
              <a:gd name="T15" fmla="*/ 0 h 6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3" h="63">
                <a:moveTo>
                  <a:pt x="63" y="0"/>
                </a:moveTo>
                <a:cubicBezTo>
                  <a:pt x="63" y="1"/>
                  <a:pt x="62" y="1"/>
                  <a:pt x="62" y="2"/>
                </a:cubicBezTo>
                <a:cubicBezTo>
                  <a:pt x="50" y="13"/>
                  <a:pt x="50" y="13"/>
                  <a:pt x="50" y="13"/>
                </a:cubicBezTo>
                <a:cubicBezTo>
                  <a:pt x="0" y="63"/>
                  <a:pt x="0" y="63"/>
                  <a:pt x="0" y="63"/>
                </a:cubicBezTo>
                <a:cubicBezTo>
                  <a:pt x="0" y="63"/>
                  <a:pt x="0" y="63"/>
                  <a:pt x="0" y="63"/>
                </a:cubicBezTo>
                <a:cubicBezTo>
                  <a:pt x="50" y="13"/>
                  <a:pt x="50" y="13"/>
                  <a:pt x="50" y="13"/>
                </a:cubicBezTo>
                <a:cubicBezTo>
                  <a:pt x="62" y="1"/>
                  <a:pt x="62" y="1"/>
                  <a:pt x="62" y="1"/>
                </a:cubicBezTo>
                <a:cubicBezTo>
                  <a:pt x="62" y="1"/>
                  <a:pt x="63" y="1"/>
                  <a:pt x="63" y="0"/>
                </a:cubicBezTo>
              </a:path>
            </a:pathLst>
          </a:custGeom>
          <a:solidFill>
            <a:srgbClr val="BD964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7" name="任意多边形 19"/>
          <p:cNvSpPr/>
          <p:nvPr>
            <p:custDataLst>
              <p:tags r:id="rId8"/>
            </p:custDataLst>
          </p:nvPr>
        </p:nvSpPr>
        <p:spPr bwMode="auto">
          <a:xfrm>
            <a:off x="5350908" y="2428558"/>
            <a:ext cx="269875" cy="266700"/>
          </a:xfrm>
          <a:custGeom>
            <a:avLst/>
            <a:gdLst>
              <a:gd name="T0" fmla="*/ 170 w 170"/>
              <a:gd name="T1" fmla="*/ 0 h 168"/>
              <a:gd name="T2" fmla="*/ 170 w 170"/>
              <a:gd name="T3" fmla="*/ 0 h 168"/>
              <a:gd name="T4" fmla="*/ 0 w 170"/>
              <a:gd name="T5" fmla="*/ 168 h 168"/>
              <a:gd name="T6" fmla="*/ 0 w 170"/>
              <a:gd name="T7" fmla="*/ 168 h 168"/>
              <a:gd name="T8" fmla="*/ 170 w 170"/>
              <a:gd name="T9" fmla="*/ 0 h 168"/>
              <a:gd name="T10" fmla="*/ 170 w 170"/>
              <a:gd name="T11" fmla="*/ 0 h 168"/>
            </a:gdLst>
            <a:ahLst/>
            <a:cxnLst>
              <a:cxn ang="0">
                <a:pos x="T0" y="T1"/>
              </a:cxn>
              <a:cxn ang="0">
                <a:pos x="T2" y="T3"/>
              </a:cxn>
              <a:cxn ang="0">
                <a:pos x="T4" y="T5"/>
              </a:cxn>
              <a:cxn ang="0">
                <a:pos x="T6" y="T7"/>
              </a:cxn>
              <a:cxn ang="0">
                <a:pos x="T8" y="T9"/>
              </a:cxn>
              <a:cxn ang="0">
                <a:pos x="T10" y="T11"/>
              </a:cxn>
            </a:cxnLst>
            <a:rect l="0" t="0" r="r" b="b"/>
            <a:pathLst>
              <a:path w="170" h="168">
                <a:moveTo>
                  <a:pt x="170" y="0"/>
                </a:moveTo>
                <a:lnTo>
                  <a:pt x="170" y="0"/>
                </a:lnTo>
                <a:lnTo>
                  <a:pt x="0" y="168"/>
                </a:lnTo>
                <a:lnTo>
                  <a:pt x="0" y="168"/>
                </a:lnTo>
                <a:lnTo>
                  <a:pt x="170" y="0"/>
                </a:lnTo>
                <a:lnTo>
                  <a:pt x="170" y="0"/>
                </a:lnTo>
                <a:close/>
              </a:path>
            </a:pathLst>
          </a:custGeom>
          <a:solidFill>
            <a:srgbClr val="E4B54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8" name="任意多边形 20"/>
          <p:cNvSpPr/>
          <p:nvPr>
            <p:custDataLst>
              <p:tags r:id="rId9"/>
            </p:custDataLst>
          </p:nvPr>
        </p:nvSpPr>
        <p:spPr bwMode="auto">
          <a:xfrm>
            <a:off x="5350908" y="2428558"/>
            <a:ext cx="269875" cy="266700"/>
          </a:xfrm>
          <a:custGeom>
            <a:avLst/>
            <a:gdLst>
              <a:gd name="T0" fmla="*/ 170 w 170"/>
              <a:gd name="T1" fmla="*/ 0 h 168"/>
              <a:gd name="T2" fmla="*/ 170 w 170"/>
              <a:gd name="T3" fmla="*/ 0 h 168"/>
              <a:gd name="T4" fmla="*/ 0 w 170"/>
              <a:gd name="T5" fmla="*/ 168 h 168"/>
              <a:gd name="T6" fmla="*/ 0 w 170"/>
              <a:gd name="T7" fmla="*/ 168 h 168"/>
              <a:gd name="T8" fmla="*/ 170 w 170"/>
              <a:gd name="T9" fmla="*/ 0 h 168"/>
              <a:gd name="T10" fmla="*/ 170 w 170"/>
              <a:gd name="T11" fmla="*/ 0 h 168"/>
            </a:gdLst>
            <a:ahLst/>
            <a:cxnLst>
              <a:cxn ang="0">
                <a:pos x="T0" y="T1"/>
              </a:cxn>
              <a:cxn ang="0">
                <a:pos x="T2" y="T3"/>
              </a:cxn>
              <a:cxn ang="0">
                <a:pos x="T4" y="T5"/>
              </a:cxn>
              <a:cxn ang="0">
                <a:pos x="T6" y="T7"/>
              </a:cxn>
              <a:cxn ang="0">
                <a:pos x="T8" y="T9"/>
              </a:cxn>
              <a:cxn ang="0">
                <a:pos x="T10" y="T11"/>
              </a:cxn>
            </a:cxnLst>
            <a:rect l="0" t="0" r="r" b="b"/>
            <a:pathLst>
              <a:path w="170" h="168">
                <a:moveTo>
                  <a:pt x="170" y="0"/>
                </a:moveTo>
                <a:lnTo>
                  <a:pt x="170" y="0"/>
                </a:lnTo>
                <a:lnTo>
                  <a:pt x="0" y="168"/>
                </a:lnTo>
                <a:lnTo>
                  <a:pt x="0" y="168"/>
                </a:lnTo>
                <a:lnTo>
                  <a:pt x="170" y="0"/>
                </a:lnTo>
                <a:lnTo>
                  <a:pt x="17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9" name="任意多边形 21"/>
          <p:cNvSpPr/>
          <p:nvPr>
            <p:custDataLst>
              <p:tags r:id="rId10"/>
            </p:custDataLst>
          </p:nvPr>
        </p:nvSpPr>
        <p:spPr bwMode="auto">
          <a:xfrm>
            <a:off x="5717938" y="2523808"/>
            <a:ext cx="281305" cy="171450"/>
          </a:xfrm>
          <a:custGeom>
            <a:avLst/>
            <a:gdLst>
              <a:gd name="T0" fmla="*/ 83 w 83"/>
              <a:gd name="T1" fmla="*/ 51 h 51"/>
              <a:gd name="T2" fmla="*/ 83 w 83"/>
              <a:gd name="T3" fmla="*/ 51 h 51"/>
              <a:gd name="T4" fmla="*/ 83 w 83"/>
              <a:gd name="T5" fmla="*/ 51 h 51"/>
              <a:gd name="T6" fmla="*/ 0 w 83"/>
              <a:gd name="T7" fmla="*/ 0 h 51"/>
              <a:gd name="T8" fmla="*/ 21 w 83"/>
              <a:gd name="T9" fmla="*/ 22 h 51"/>
              <a:gd name="T10" fmla="*/ 33 w 83"/>
              <a:gd name="T11" fmla="*/ 34 h 51"/>
              <a:gd name="T12" fmla="*/ 44 w 83"/>
              <a:gd name="T13" fmla="*/ 41 h 51"/>
              <a:gd name="T14" fmla="*/ 33 w 83"/>
              <a:gd name="T15" fmla="*/ 34 h 51"/>
              <a:gd name="T16" fmla="*/ 21 w 83"/>
              <a:gd name="T17" fmla="*/ 22 h 51"/>
              <a:gd name="T18" fmla="*/ 0 w 83"/>
              <a:gd name="T19"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3" h="51">
                <a:moveTo>
                  <a:pt x="83" y="51"/>
                </a:moveTo>
                <a:cubicBezTo>
                  <a:pt x="83" y="51"/>
                  <a:pt x="83" y="51"/>
                  <a:pt x="83" y="51"/>
                </a:cubicBezTo>
                <a:cubicBezTo>
                  <a:pt x="83" y="51"/>
                  <a:pt x="83" y="51"/>
                  <a:pt x="83" y="51"/>
                </a:cubicBezTo>
                <a:moveTo>
                  <a:pt x="0" y="0"/>
                </a:moveTo>
                <a:cubicBezTo>
                  <a:pt x="21" y="22"/>
                  <a:pt x="21" y="22"/>
                  <a:pt x="21" y="22"/>
                </a:cubicBezTo>
                <a:cubicBezTo>
                  <a:pt x="33" y="34"/>
                  <a:pt x="33" y="34"/>
                  <a:pt x="33" y="34"/>
                </a:cubicBezTo>
                <a:cubicBezTo>
                  <a:pt x="36" y="37"/>
                  <a:pt x="40" y="39"/>
                  <a:pt x="44" y="41"/>
                </a:cubicBezTo>
                <a:cubicBezTo>
                  <a:pt x="40" y="39"/>
                  <a:pt x="36" y="37"/>
                  <a:pt x="33" y="34"/>
                </a:cubicBezTo>
                <a:cubicBezTo>
                  <a:pt x="21" y="22"/>
                  <a:pt x="21" y="22"/>
                  <a:pt x="21" y="22"/>
                </a:cubicBezTo>
                <a:cubicBezTo>
                  <a:pt x="0" y="0"/>
                  <a:pt x="0" y="0"/>
                  <a:pt x="0" y="0"/>
                </a:cubicBezTo>
              </a:path>
            </a:pathLst>
          </a:custGeom>
          <a:solidFill>
            <a:srgbClr val="BD964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10" name="任意多边形 22"/>
          <p:cNvSpPr/>
          <p:nvPr>
            <p:custDataLst>
              <p:tags r:id="rId11"/>
            </p:custDataLst>
          </p:nvPr>
        </p:nvSpPr>
        <p:spPr bwMode="auto">
          <a:xfrm>
            <a:off x="6179583" y="4233863"/>
            <a:ext cx="85725" cy="393700"/>
          </a:xfrm>
          <a:custGeom>
            <a:avLst/>
            <a:gdLst>
              <a:gd name="T0" fmla="*/ 0 w 25"/>
              <a:gd name="T1" fmla="*/ 116 h 117"/>
              <a:gd name="T2" fmla="*/ 17 w 25"/>
              <a:gd name="T3" fmla="*/ 95 h 117"/>
              <a:gd name="T4" fmla="*/ 17 w 25"/>
              <a:gd name="T5" fmla="*/ 95 h 117"/>
              <a:gd name="T6" fmla="*/ 0 w 25"/>
              <a:gd name="T7" fmla="*/ 0 h 117"/>
              <a:gd name="T8" fmla="*/ 23 w 25"/>
              <a:gd name="T9" fmla="*/ 37 h 117"/>
              <a:gd name="T10" fmla="*/ 23 w 25"/>
              <a:gd name="T11" fmla="*/ 38 h 117"/>
              <a:gd name="T12" fmla="*/ 23 w 25"/>
              <a:gd name="T13" fmla="*/ 38 h 117"/>
              <a:gd name="T14" fmla="*/ 23 w 25"/>
              <a:gd name="T15" fmla="*/ 38 h 117"/>
              <a:gd name="T16" fmla="*/ 23 w 25"/>
              <a:gd name="T17" fmla="*/ 38 h 117"/>
              <a:gd name="T18" fmla="*/ 23 w 25"/>
              <a:gd name="T19" fmla="*/ 39 h 117"/>
              <a:gd name="T20" fmla="*/ 23 w 25"/>
              <a:gd name="T21" fmla="*/ 39 h 117"/>
              <a:gd name="T22" fmla="*/ 23 w 25"/>
              <a:gd name="T23" fmla="*/ 39 h 117"/>
              <a:gd name="T24" fmla="*/ 25 w 25"/>
              <a:gd name="T25" fmla="*/ 53 h 117"/>
              <a:gd name="T26" fmla="*/ 25 w 25"/>
              <a:gd name="T27" fmla="*/ 53 h 117"/>
              <a:gd name="T28" fmla="*/ 25 w 25"/>
              <a:gd name="T29" fmla="*/ 53 h 117"/>
              <a:gd name="T30" fmla="*/ 25 w 25"/>
              <a:gd name="T31" fmla="*/ 54 h 117"/>
              <a:gd name="T32" fmla="*/ 25 w 25"/>
              <a:gd name="T33" fmla="*/ 54 h 117"/>
              <a:gd name="T34" fmla="*/ 25 w 25"/>
              <a:gd name="T35" fmla="*/ 54 h 117"/>
              <a:gd name="T36" fmla="*/ 25 w 25"/>
              <a:gd name="T37" fmla="*/ 54 h 117"/>
              <a:gd name="T38" fmla="*/ 25 w 25"/>
              <a:gd name="T39" fmla="*/ 55 h 117"/>
              <a:gd name="T40" fmla="*/ 25 w 25"/>
              <a:gd name="T41" fmla="*/ 55 h 117"/>
              <a:gd name="T42" fmla="*/ 25 w 25"/>
              <a:gd name="T43" fmla="*/ 55 h 117"/>
              <a:gd name="T44" fmla="*/ 25 w 25"/>
              <a:gd name="T45" fmla="*/ 55 h 117"/>
              <a:gd name="T46" fmla="*/ 25 w 25"/>
              <a:gd name="T47" fmla="*/ 56 h 117"/>
              <a:gd name="T48" fmla="*/ 25 w 25"/>
              <a:gd name="T49" fmla="*/ 56 h 117"/>
              <a:gd name="T50" fmla="*/ 25 w 25"/>
              <a:gd name="T51" fmla="*/ 56 h 117"/>
              <a:gd name="T52" fmla="*/ 25 w 25"/>
              <a:gd name="T53" fmla="*/ 56 h 117"/>
              <a:gd name="T54" fmla="*/ 25 w 25"/>
              <a:gd name="T55" fmla="*/ 57 h 117"/>
              <a:gd name="T56" fmla="*/ 25 w 25"/>
              <a:gd name="T57" fmla="*/ 57 h 117"/>
              <a:gd name="T58" fmla="*/ 25 w 25"/>
              <a:gd name="T59" fmla="*/ 57 h 117"/>
              <a:gd name="T60" fmla="*/ 25 w 25"/>
              <a:gd name="T61" fmla="*/ 58 h 117"/>
              <a:gd name="T62" fmla="*/ 25 w 25"/>
              <a:gd name="T63" fmla="*/ 58 h 117"/>
              <a:gd name="T64" fmla="*/ 25 w 25"/>
              <a:gd name="T65" fmla="*/ 58 h 117"/>
              <a:gd name="T66" fmla="*/ 25 w 25"/>
              <a:gd name="T67" fmla="*/ 58 h 117"/>
              <a:gd name="T68" fmla="*/ 0 w 25"/>
              <a:gd name="T69" fmla="*/ 0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5" h="117">
                <a:moveTo>
                  <a:pt x="17" y="95"/>
                </a:moveTo>
                <a:cubicBezTo>
                  <a:pt x="12" y="103"/>
                  <a:pt x="7" y="110"/>
                  <a:pt x="0" y="116"/>
                </a:cubicBezTo>
                <a:cubicBezTo>
                  <a:pt x="0" y="117"/>
                  <a:pt x="0" y="117"/>
                  <a:pt x="0" y="117"/>
                </a:cubicBezTo>
                <a:cubicBezTo>
                  <a:pt x="7" y="110"/>
                  <a:pt x="12" y="103"/>
                  <a:pt x="17" y="95"/>
                </a:cubicBezTo>
                <a:moveTo>
                  <a:pt x="17" y="95"/>
                </a:moveTo>
                <a:cubicBezTo>
                  <a:pt x="17" y="95"/>
                  <a:pt x="17" y="95"/>
                  <a:pt x="17" y="95"/>
                </a:cubicBezTo>
                <a:cubicBezTo>
                  <a:pt x="17" y="95"/>
                  <a:pt x="17" y="95"/>
                  <a:pt x="17" y="95"/>
                </a:cubicBezTo>
                <a:moveTo>
                  <a:pt x="0" y="0"/>
                </a:moveTo>
                <a:cubicBezTo>
                  <a:pt x="0" y="0"/>
                  <a:pt x="0" y="0"/>
                  <a:pt x="0" y="0"/>
                </a:cubicBezTo>
                <a:cubicBezTo>
                  <a:pt x="11" y="10"/>
                  <a:pt x="19" y="23"/>
                  <a:pt x="23" y="37"/>
                </a:cubicBezTo>
                <a:cubicBezTo>
                  <a:pt x="23" y="37"/>
                  <a:pt x="23" y="37"/>
                  <a:pt x="23" y="38"/>
                </a:cubicBezTo>
                <a:cubicBezTo>
                  <a:pt x="23" y="38"/>
                  <a:pt x="23" y="38"/>
                  <a:pt x="23" y="38"/>
                </a:cubicBezTo>
                <a:cubicBezTo>
                  <a:pt x="23" y="38"/>
                  <a:pt x="23" y="38"/>
                  <a:pt x="23" y="38"/>
                </a:cubicBezTo>
                <a:cubicBezTo>
                  <a:pt x="23" y="38"/>
                  <a:pt x="23" y="38"/>
                  <a:pt x="23" y="38"/>
                </a:cubicBezTo>
                <a:cubicBezTo>
                  <a:pt x="23" y="38"/>
                  <a:pt x="23" y="38"/>
                  <a:pt x="23" y="38"/>
                </a:cubicBezTo>
                <a:cubicBezTo>
                  <a:pt x="23" y="38"/>
                  <a:pt x="23" y="38"/>
                  <a:pt x="23" y="38"/>
                </a:cubicBezTo>
                <a:cubicBezTo>
                  <a:pt x="23" y="38"/>
                  <a:pt x="23" y="38"/>
                  <a:pt x="23" y="38"/>
                </a:cubicBezTo>
                <a:cubicBezTo>
                  <a:pt x="23" y="38"/>
                  <a:pt x="23" y="38"/>
                  <a:pt x="23" y="38"/>
                </a:cubicBezTo>
                <a:cubicBezTo>
                  <a:pt x="23" y="38"/>
                  <a:pt x="23" y="38"/>
                  <a:pt x="23" y="39"/>
                </a:cubicBezTo>
                <a:cubicBezTo>
                  <a:pt x="23" y="39"/>
                  <a:pt x="23" y="39"/>
                  <a:pt x="23" y="39"/>
                </a:cubicBezTo>
                <a:cubicBezTo>
                  <a:pt x="23" y="39"/>
                  <a:pt x="23" y="39"/>
                  <a:pt x="23" y="39"/>
                </a:cubicBezTo>
                <a:cubicBezTo>
                  <a:pt x="23" y="39"/>
                  <a:pt x="23" y="39"/>
                  <a:pt x="23" y="39"/>
                </a:cubicBezTo>
                <a:cubicBezTo>
                  <a:pt x="23" y="39"/>
                  <a:pt x="23" y="39"/>
                  <a:pt x="23" y="39"/>
                </a:cubicBezTo>
                <a:cubicBezTo>
                  <a:pt x="23" y="39"/>
                  <a:pt x="23" y="39"/>
                  <a:pt x="23" y="39"/>
                </a:cubicBezTo>
                <a:cubicBezTo>
                  <a:pt x="24" y="44"/>
                  <a:pt x="25" y="48"/>
                  <a:pt x="25" y="53"/>
                </a:cubicBezTo>
                <a:cubicBezTo>
                  <a:pt x="25" y="53"/>
                  <a:pt x="25" y="53"/>
                  <a:pt x="25" y="53"/>
                </a:cubicBezTo>
                <a:cubicBezTo>
                  <a:pt x="25" y="53"/>
                  <a:pt x="25" y="53"/>
                  <a:pt x="25" y="53"/>
                </a:cubicBezTo>
                <a:cubicBezTo>
                  <a:pt x="25" y="53"/>
                  <a:pt x="25" y="53"/>
                  <a:pt x="25" y="53"/>
                </a:cubicBezTo>
                <a:cubicBezTo>
                  <a:pt x="25" y="53"/>
                  <a:pt x="25" y="53"/>
                  <a:pt x="25" y="53"/>
                </a:cubicBezTo>
                <a:cubicBezTo>
                  <a:pt x="25" y="53"/>
                  <a:pt x="25" y="53"/>
                  <a:pt x="25" y="53"/>
                </a:cubicBezTo>
                <a:cubicBezTo>
                  <a:pt x="25" y="53"/>
                  <a:pt x="25" y="53"/>
                  <a:pt x="25" y="54"/>
                </a:cubicBezTo>
                <a:cubicBezTo>
                  <a:pt x="25" y="54"/>
                  <a:pt x="25" y="54"/>
                  <a:pt x="25" y="54"/>
                </a:cubicBezTo>
                <a:cubicBezTo>
                  <a:pt x="25" y="54"/>
                  <a:pt x="25" y="54"/>
                  <a:pt x="25" y="54"/>
                </a:cubicBezTo>
                <a:cubicBezTo>
                  <a:pt x="25" y="54"/>
                  <a:pt x="25" y="54"/>
                  <a:pt x="25" y="54"/>
                </a:cubicBezTo>
                <a:cubicBezTo>
                  <a:pt x="25" y="54"/>
                  <a:pt x="25" y="54"/>
                  <a:pt x="25" y="54"/>
                </a:cubicBezTo>
                <a:cubicBezTo>
                  <a:pt x="25" y="54"/>
                  <a:pt x="25" y="54"/>
                  <a:pt x="25" y="54"/>
                </a:cubicBezTo>
                <a:cubicBezTo>
                  <a:pt x="25" y="54"/>
                  <a:pt x="25" y="54"/>
                  <a:pt x="25" y="54"/>
                </a:cubicBezTo>
                <a:cubicBezTo>
                  <a:pt x="25" y="54"/>
                  <a:pt x="25" y="54"/>
                  <a:pt x="25" y="54"/>
                </a:cubicBezTo>
                <a:cubicBezTo>
                  <a:pt x="25" y="54"/>
                  <a:pt x="25" y="54"/>
                  <a:pt x="25" y="55"/>
                </a:cubicBezTo>
                <a:cubicBezTo>
                  <a:pt x="25" y="55"/>
                  <a:pt x="25" y="55"/>
                  <a:pt x="25" y="55"/>
                </a:cubicBezTo>
                <a:cubicBezTo>
                  <a:pt x="25" y="55"/>
                  <a:pt x="25" y="55"/>
                  <a:pt x="25" y="55"/>
                </a:cubicBezTo>
                <a:cubicBezTo>
                  <a:pt x="25" y="55"/>
                  <a:pt x="25" y="55"/>
                  <a:pt x="25" y="55"/>
                </a:cubicBezTo>
                <a:cubicBezTo>
                  <a:pt x="25" y="55"/>
                  <a:pt x="25" y="55"/>
                  <a:pt x="25" y="55"/>
                </a:cubicBezTo>
                <a:cubicBezTo>
                  <a:pt x="25" y="55"/>
                  <a:pt x="25" y="55"/>
                  <a:pt x="25" y="55"/>
                </a:cubicBezTo>
                <a:cubicBezTo>
                  <a:pt x="25" y="55"/>
                  <a:pt x="25" y="55"/>
                  <a:pt x="25" y="55"/>
                </a:cubicBezTo>
                <a:cubicBezTo>
                  <a:pt x="25" y="55"/>
                  <a:pt x="25" y="55"/>
                  <a:pt x="25" y="55"/>
                </a:cubicBezTo>
                <a:cubicBezTo>
                  <a:pt x="25" y="55"/>
                  <a:pt x="25" y="56"/>
                  <a:pt x="25" y="56"/>
                </a:cubicBezTo>
                <a:cubicBezTo>
                  <a:pt x="25" y="56"/>
                  <a:pt x="25" y="56"/>
                  <a:pt x="25" y="56"/>
                </a:cubicBezTo>
                <a:cubicBezTo>
                  <a:pt x="25" y="56"/>
                  <a:pt x="25" y="56"/>
                  <a:pt x="25" y="56"/>
                </a:cubicBezTo>
                <a:cubicBezTo>
                  <a:pt x="25" y="56"/>
                  <a:pt x="25" y="56"/>
                  <a:pt x="25" y="56"/>
                </a:cubicBezTo>
                <a:cubicBezTo>
                  <a:pt x="25" y="56"/>
                  <a:pt x="25" y="56"/>
                  <a:pt x="25" y="56"/>
                </a:cubicBezTo>
                <a:cubicBezTo>
                  <a:pt x="25" y="56"/>
                  <a:pt x="25" y="56"/>
                  <a:pt x="25" y="56"/>
                </a:cubicBezTo>
                <a:cubicBezTo>
                  <a:pt x="25" y="56"/>
                  <a:pt x="25" y="56"/>
                  <a:pt x="25" y="56"/>
                </a:cubicBezTo>
                <a:cubicBezTo>
                  <a:pt x="25" y="56"/>
                  <a:pt x="25" y="56"/>
                  <a:pt x="25" y="56"/>
                </a:cubicBezTo>
                <a:cubicBezTo>
                  <a:pt x="25" y="57"/>
                  <a:pt x="25" y="57"/>
                  <a:pt x="25" y="57"/>
                </a:cubicBezTo>
                <a:cubicBezTo>
                  <a:pt x="25" y="57"/>
                  <a:pt x="25" y="57"/>
                  <a:pt x="25" y="57"/>
                </a:cubicBezTo>
                <a:cubicBezTo>
                  <a:pt x="25" y="57"/>
                  <a:pt x="25" y="57"/>
                  <a:pt x="25" y="57"/>
                </a:cubicBezTo>
                <a:cubicBezTo>
                  <a:pt x="25" y="57"/>
                  <a:pt x="25" y="57"/>
                  <a:pt x="25" y="57"/>
                </a:cubicBezTo>
                <a:cubicBezTo>
                  <a:pt x="25" y="57"/>
                  <a:pt x="25" y="57"/>
                  <a:pt x="25" y="57"/>
                </a:cubicBezTo>
                <a:cubicBezTo>
                  <a:pt x="25" y="57"/>
                  <a:pt x="25" y="57"/>
                  <a:pt x="25" y="57"/>
                </a:cubicBezTo>
                <a:cubicBezTo>
                  <a:pt x="25" y="57"/>
                  <a:pt x="25" y="57"/>
                  <a:pt x="25" y="57"/>
                </a:cubicBezTo>
                <a:cubicBezTo>
                  <a:pt x="25" y="57"/>
                  <a:pt x="25" y="57"/>
                  <a:pt x="25" y="58"/>
                </a:cubicBezTo>
                <a:cubicBezTo>
                  <a:pt x="25" y="58"/>
                  <a:pt x="25" y="58"/>
                  <a:pt x="25" y="58"/>
                </a:cubicBezTo>
                <a:cubicBezTo>
                  <a:pt x="25" y="58"/>
                  <a:pt x="25" y="58"/>
                  <a:pt x="25" y="58"/>
                </a:cubicBezTo>
                <a:cubicBezTo>
                  <a:pt x="25" y="58"/>
                  <a:pt x="25" y="58"/>
                  <a:pt x="25" y="58"/>
                </a:cubicBezTo>
                <a:cubicBezTo>
                  <a:pt x="25" y="58"/>
                  <a:pt x="25" y="58"/>
                  <a:pt x="25" y="58"/>
                </a:cubicBezTo>
                <a:cubicBezTo>
                  <a:pt x="25" y="58"/>
                  <a:pt x="25" y="58"/>
                  <a:pt x="25" y="58"/>
                </a:cubicBezTo>
                <a:cubicBezTo>
                  <a:pt x="25" y="58"/>
                  <a:pt x="25" y="58"/>
                  <a:pt x="25" y="58"/>
                </a:cubicBezTo>
                <a:cubicBezTo>
                  <a:pt x="25" y="58"/>
                  <a:pt x="25" y="58"/>
                  <a:pt x="25" y="58"/>
                </a:cubicBezTo>
                <a:cubicBezTo>
                  <a:pt x="25" y="35"/>
                  <a:pt x="16" y="15"/>
                  <a:pt x="0" y="0"/>
                </a:cubicBezTo>
              </a:path>
            </a:pathLst>
          </a:custGeom>
          <a:solidFill>
            <a:srgbClr val="D3D1D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11" name="任意多边形 23"/>
          <p:cNvSpPr/>
          <p:nvPr>
            <p:custDataLst>
              <p:tags r:id="rId12"/>
            </p:custDataLst>
          </p:nvPr>
        </p:nvSpPr>
        <p:spPr bwMode="auto">
          <a:xfrm>
            <a:off x="6179583" y="4233863"/>
            <a:ext cx="85725" cy="390525"/>
          </a:xfrm>
          <a:custGeom>
            <a:avLst/>
            <a:gdLst>
              <a:gd name="T0" fmla="*/ 1 w 25"/>
              <a:gd name="T1" fmla="*/ 116 h 116"/>
              <a:gd name="T2" fmla="*/ 0 w 25"/>
              <a:gd name="T3" fmla="*/ 116 h 116"/>
              <a:gd name="T4" fmla="*/ 17 w 25"/>
              <a:gd name="T5" fmla="*/ 95 h 116"/>
              <a:gd name="T6" fmla="*/ 20 w 25"/>
              <a:gd name="T7" fmla="*/ 86 h 116"/>
              <a:gd name="T8" fmla="*/ 25 w 25"/>
              <a:gd name="T9" fmla="*/ 58 h 116"/>
              <a:gd name="T10" fmla="*/ 25 w 25"/>
              <a:gd name="T11" fmla="*/ 58 h 116"/>
              <a:gd name="T12" fmla="*/ 25 w 25"/>
              <a:gd name="T13" fmla="*/ 58 h 116"/>
              <a:gd name="T14" fmla="*/ 25 w 25"/>
              <a:gd name="T15" fmla="*/ 58 h 116"/>
              <a:gd name="T16" fmla="*/ 25 w 25"/>
              <a:gd name="T17" fmla="*/ 58 h 116"/>
              <a:gd name="T18" fmla="*/ 25 w 25"/>
              <a:gd name="T19" fmla="*/ 58 h 116"/>
              <a:gd name="T20" fmla="*/ 25 w 25"/>
              <a:gd name="T21" fmla="*/ 57 h 116"/>
              <a:gd name="T22" fmla="*/ 25 w 25"/>
              <a:gd name="T23" fmla="*/ 57 h 116"/>
              <a:gd name="T24" fmla="*/ 25 w 25"/>
              <a:gd name="T25" fmla="*/ 57 h 116"/>
              <a:gd name="T26" fmla="*/ 25 w 25"/>
              <a:gd name="T27" fmla="*/ 57 h 116"/>
              <a:gd name="T28" fmla="*/ 25 w 25"/>
              <a:gd name="T29" fmla="*/ 57 h 116"/>
              <a:gd name="T30" fmla="*/ 25 w 25"/>
              <a:gd name="T31" fmla="*/ 56 h 116"/>
              <a:gd name="T32" fmla="*/ 25 w 25"/>
              <a:gd name="T33" fmla="*/ 56 h 116"/>
              <a:gd name="T34" fmla="*/ 25 w 25"/>
              <a:gd name="T35" fmla="*/ 56 h 116"/>
              <a:gd name="T36" fmla="*/ 25 w 25"/>
              <a:gd name="T37" fmla="*/ 56 h 116"/>
              <a:gd name="T38" fmla="*/ 25 w 25"/>
              <a:gd name="T39" fmla="*/ 56 h 116"/>
              <a:gd name="T40" fmla="*/ 25 w 25"/>
              <a:gd name="T41" fmla="*/ 56 h 116"/>
              <a:gd name="T42" fmla="*/ 25 w 25"/>
              <a:gd name="T43" fmla="*/ 55 h 116"/>
              <a:gd name="T44" fmla="*/ 25 w 25"/>
              <a:gd name="T45" fmla="*/ 55 h 116"/>
              <a:gd name="T46" fmla="*/ 25 w 25"/>
              <a:gd name="T47" fmla="*/ 55 h 116"/>
              <a:gd name="T48" fmla="*/ 25 w 25"/>
              <a:gd name="T49" fmla="*/ 55 h 116"/>
              <a:gd name="T50" fmla="*/ 25 w 25"/>
              <a:gd name="T51" fmla="*/ 55 h 116"/>
              <a:gd name="T52" fmla="*/ 25 w 25"/>
              <a:gd name="T53" fmla="*/ 55 h 116"/>
              <a:gd name="T54" fmla="*/ 25 w 25"/>
              <a:gd name="T55" fmla="*/ 54 h 116"/>
              <a:gd name="T56" fmla="*/ 25 w 25"/>
              <a:gd name="T57" fmla="*/ 54 h 116"/>
              <a:gd name="T58" fmla="*/ 25 w 25"/>
              <a:gd name="T59" fmla="*/ 54 h 116"/>
              <a:gd name="T60" fmla="*/ 25 w 25"/>
              <a:gd name="T61" fmla="*/ 54 h 116"/>
              <a:gd name="T62" fmla="*/ 25 w 25"/>
              <a:gd name="T63" fmla="*/ 54 h 116"/>
              <a:gd name="T64" fmla="*/ 25 w 25"/>
              <a:gd name="T65" fmla="*/ 54 h 116"/>
              <a:gd name="T66" fmla="*/ 25 w 25"/>
              <a:gd name="T67" fmla="*/ 53 h 116"/>
              <a:gd name="T68" fmla="*/ 25 w 25"/>
              <a:gd name="T69" fmla="*/ 53 h 116"/>
              <a:gd name="T70" fmla="*/ 25 w 25"/>
              <a:gd name="T71" fmla="*/ 53 h 116"/>
              <a:gd name="T72" fmla="*/ 25 w 25"/>
              <a:gd name="T73" fmla="*/ 53 h 116"/>
              <a:gd name="T74" fmla="*/ 23 w 25"/>
              <a:gd name="T75" fmla="*/ 39 h 116"/>
              <a:gd name="T76" fmla="*/ 23 w 25"/>
              <a:gd name="T77" fmla="*/ 39 h 116"/>
              <a:gd name="T78" fmla="*/ 23 w 25"/>
              <a:gd name="T79" fmla="*/ 39 h 116"/>
              <a:gd name="T80" fmla="*/ 23 w 25"/>
              <a:gd name="T81" fmla="*/ 39 h 116"/>
              <a:gd name="T82" fmla="*/ 23 w 25"/>
              <a:gd name="T83" fmla="*/ 39 h 116"/>
              <a:gd name="T84" fmla="*/ 23 w 25"/>
              <a:gd name="T85" fmla="*/ 38 h 116"/>
              <a:gd name="T86" fmla="*/ 23 w 25"/>
              <a:gd name="T87" fmla="*/ 38 h 116"/>
              <a:gd name="T88" fmla="*/ 23 w 25"/>
              <a:gd name="T89" fmla="*/ 38 h 116"/>
              <a:gd name="T90" fmla="*/ 23 w 25"/>
              <a:gd name="T91" fmla="*/ 38 h 116"/>
              <a:gd name="T92" fmla="*/ 23 w 25"/>
              <a:gd name="T93" fmla="*/ 38 h 116"/>
              <a:gd name="T94" fmla="*/ 23 w 25"/>
              <a:gd name="T95" fmla="*/ 38 h 116"/>
              <a:gd name="T96" fmla="*/ 0 w 25"/>
              <a:gd name="T97" fmla="*/ 1 h 116"/>
              <a:gd name="T98" fmla="*/ 23 w 25"/>
              <a:gd name="T99" fmla="*/ 37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5" h="116">
                <a:moveTo>
                  <a:pt x="20" y="86"/>
                </a:moveTo>
                <a:cubicBezTo>
                  <a:pt x="16" y="98"/>
                  <a:pt x="9" y="108"/>
                  <a:pt x="1" y="116"/>
                </a:cubicBezTo>
                <a:cubicBezTo>
                  <a:pt x="0" y="116"/>
                  <a:pt x="0" y="116"/>
                  <a:pt x="0" y="116"/>
                </a:cubicBezTo>
                <a:cubicBezTo>
                  <a:pt x="0" y="116"/>
                  <a:pt x="0" y="116"/>
                  <a:pt x="0" y="116"/>
                </a:cubicBezTo>
                <a:cubicBezTo>
                  <a:pt x="7" y="110"/>
                  <a:pt x="12" y="103"/>
                  <a:pt x="17" y="95"/>
                </a:cubicBezTo>
                <a:cubicBezTo>
                  <a:pt x="17" y="95"/>
                  <a:pt x="17" y="95"/>
                  <a:pt x="17" y="95"/>
                </a:cubicBezTo>
                <a:cubicBezTo>
                  <a:pt x="17" y="95"/>
                  <a:pt x="17" y="95"/>
                  <a:pt x="17" y="95"/>
                </a:cubicBezTo>
                <a:cubicBezTo>
                  <a:pt x="18" y="92"/>
                  <a:pt x="19" y="89"/>
                  <a:pt x="20" y="86"/>
                </a:cubicBezTo>
                <a:moveTo>
                  <a:pt x="25" y="58"/>
                </a:moveTo>
                <a:cubicBezTo>
                  <a:pt x="25" y="58"/>
                  <a:pt x="25" y="58"/>
                  <a:pt x="25" y="58"/>
                </a:cubicBezTo>
                <a:cubicBezTo>
                  <a:pt x="25" y="58"/>
                  <a:pt x="25" y="58"/>
                  <a:pt x="25" y="58"/>
                </a:cubicBezTo>
                <a:cubicBezTo>
                  <a:pt x="25" y="58"/>
                  <a:pt x="25" y="58"/>
                  <a:pt x="25" y="58"/>
                </a:cubicBezTo>
                <a:moveTo>
                  <a:pt x="25" y="58"/>
                </a:moveTo>
                <a:cubicBezTo>
                  <a:pt x="25" y="58"/>
                  <a:pt x="25" y="58"/>
                  <a:pt x="25" y="58"/>
                </a:cubicBezTo>
                <a:cubicBezTo>
                  <a:pt x="25" y="58"/>
                  <a:pt x="25" y="58"/>
                  <a:pt x="25" y="58"/>
                </a:cubicBezTo>
                <a:moveTo>
                  <a:pt x="25" y="58"/>
                </a:moveTo>
                <a:cubicBezTo>
                  <a:pt x="25" y="58"/>
                  <a:pt x="25" y="58"/>
                  <a:pt x="25" y="58"/>
                </a:cubicBezTo>
                <a:cubicBezTo>
                  <a:pt x="25" y="58"/>
                  <a:pt x="25" y="58"/>
                  <a:pt x="25" y="58"/>
                </a:cubicBezTo>
                <a:moveTo>
                  <a:pt x="25" y="57"/>
                </a:moveTo>
                <a:cubicBezTo>
                  <a:pt x="25" y="57"/>
                  <a:pt x="25" y="57"/>
                  <a:pt x="25" y="58"/>
                </a:cubicBezTo>
                <a:cubicBezTo>
                  <a:pt x="25" y="57"/>
                  <a:pt x="25" y="57"/>
                  <a:pt x="25" y="57"/>
                </a:cubicBezTo>
                <a:moveTo>
                  <a:pt x="25" y="57"/>
                </a:moveTo>
                <a:cubicBezTo>
                  <a:pt x="25" y="57"/>
                  <a:pt x="25" y="57"/>
                  <a:pt x="25" y="57"/>
                </a:cubicBezTo>
                <a:cubicBezTo>
                  <a:pt x="25" y="57"/>
                  <a:pt x="25" y="57"/>
                  <a:pt x="25" y="57"/>
                </a:cubicBezTo>
                <a:moveTo>
                  <a:pt x="25" y="57"/>
                </a:moveTo>
                <a:cubicBezTo>
                  <a:pt x="25" y="57"/>
                  <a:pt x="25" y="57"/>
                  <a:pt x="25" y="57"/>
                </a:cubicBezTo>
                <a:cubicBezTo>
                  <a:pt x="25" y="57"/>
                  <a:pt x="25" y="57"/>
                  <a:pt x="25" y="57"/>
                </a:cubicBezTo>
                <a:moveTo>
                  <a:pt x="25" y="57"/>
                </a:moveTo>
                <a:cubicBezTo>
                  <a:pt x="25" y="57"/>
                  <a:pt x="25" y="57"/>
                  <a:pt x="25" y="57"/>
                </a:cubicBezTo>
                <a:cubicBezTo>
                  <a:pt x="25" y="57"/>
                  <a:pt x="25" y="57"/>
                  <a:pt x="25" y="57"/>
                </a:cubicBezTo>
                <a:moveTo>
                  <a:pt x="25" y="56"/>
                </a:moveTo>
                <a:cubicBezTo>
                  <a:pt x="25" y="56"/>
                  <a:pt x="25" y="56"/>
                  <a:pt x="25" y="56"/>
                </a:cubicBezTo>
                <a:cubicBezTo>
                  <a:pt x="25" y="56"/>
                  <a:pt x="25" y="56"/>
                  <a:pt x="25" y="56"/>
                </a:cubicBezTo>
                <a:moveTo>
                  <a:pt x="25" y="56"/>
                </a:moveTo>
                <a:cubicBezTo>
                  <a:pt x="25" y="56"/>
                  <a:pt x="25" y="56"/>
                  <a:pt x="25" y="56"/>
                </a:cubicBezTo>
                <a:cubicBezTo>
                  <a:pt x="25" y="56"/>
                  <a:pt x="25" y="56"/>
                  <a:pt x="25" y="56"/>
                </a:cubicBezTo>
                <a:moveTo>
                  <a:pt x="25" y="56"/>
                </a:moveTo>
                <a:cubicBezTo>
                  <a:pt x="25" y="56"/>
                  <a:pt x="25" y="56"/>
                  <a:pt x="25" y="56"/>
                </a:cubicBezTo>
                <a:cubicBezTo>
                  <a:pt x="25" y="56"/>
                  <a:pt x="25" y="56"/>
                  <a:pt x="25" y="56"/>
                </a:cubicBezTo>
                <a:moveTo>
                  <a:pt x="25" y="56"/>
                </a:moveTo>
                <a:cubicBezTo>
                  <a:pt x="25" y="56"/>
                  <a:pt x="25" y="56"/>
                  <a:pt x="25" y="56"/>
                </a:cubicBezTo>
                <a:cubicBezTo>
                  <a:pt x="25" y="56"/>
                  <a:pt x="25" y="56"/>
                  <a:pt x="25" y="56"/>
                </a:cubicBezTo>
                <a:moveTo>
                  <a:pt x="25" y="55"/>
                </a:moveTo>
                <a:cubicBezTo>
                  <a:pt x="25" y="55"/>
                  <a:pt x="25" y="55"/>
                  <a:pt x="25" y="55"/>
                </a:cubicBezTo>
                <a:cubicBezTo>
                  <a:pt x="25" y="55"/>
                  <a:pt x="25" y="55"/>
                  <a:pt x="25" y="55"/>
                </a:cubicBezTo>
                <a:moveTo>
                  <a:pt x="25" y="55"/>
                </a:moveTo>
                <a:cubicBezTo>
                  <a:pt x="25" y="55"/>
                  <a:pt x="25" y="55"/>
                  <a:pt x="25" y="55"/>
                </a:cubicBezTo>
                <a:cubicBezTo>
                  <a:pt x="25" y="55"/>
                  <a:pt x="25" y="55"/>
                  <a:pt x="25" y="55"/>
                </a:cubicBezTo>
                <a:moveTo>
                  <a:pt x="25" y="55"/>
                </a:moveTo>
                <a:cubicBezTo>
                  <a:pt x="25" y="55"/>
                  <a:pt x="25" y="55"/>
                  <a:pt x="25" y="55"/>
                </a:cubicBezTo>
                <a:cubicBezTo>
                  <a:pt x="25" y="55"/>
                  <a:pt x="25" y="55"/>
                  <a:pt x="25" y="55"/>
                </a:cubicBezTo>
                <a:moveTo>
                  <a:pt x="25" y="55"/>
                </a:moveTo>
                <a:cubicBezTo>
                  <a:pt x="25" y="55"/>
                  <a:pt x="25" y="55"/>
                  <a:pt x="25" y="55"/>
                </a:cubicBezTo>
                <a:cubicBezTo>
                  <a:pt x="25" y="55"/>
                  <a:pt x="25" y="55"/>
                  <a:pt x="25" y="55"/>
                </a:cubicBezTo>
                <a:moveTo>
                  <a:pt x="25" y="54"/>
                </a:moveTo>
                <a:cubicBezTo>
                  <a:pt x="25" y="54"/>
                  <a:pt x="25" y="54"/>
                  <a:pt x="25" y="54"/>
                </a:cubicBezTo>
                <a:cubicBezTo>
                  <a:pt x="25" y="54"/>
                  <a:pt x="25" y="54"/>
                  <a:pt x="25" y="54"/>
                </a:cubicBezTo>
                <a:moveTo>
                  <a:pt x="25" y="54"/>
                </a:moveTo>
                <a:cubicBezTo>
                  <a:pt x="25" y="54"/>
                  <a:pt x="25" y="54"/>
                  <a:pt x="25" y="54"/>
                </a:cubicBezTo>
                <a:cubicBezTo>
                  <a:pt x="25" y="54"/>
                  <a:pt x="25" y="54"/>
                  <a:pt x="25" y="54"/>
                </a:cubicBezTo>
                <a:moveTo>
                  <a:pt x="25" y="54"/>
                </a:moveTo>
                <a:cubicBezTo>
                  <a:pt x="25" y="54"/>
                  <a:pt x="25" y="54"/>
                  <a:pt x="25" y="54"/>
                </a:cubicBezTo>
                <a:cubicBezTo>
                  <a:pt x="25" y="54"/>
                  <a:pt x="25" y="54"/>
                  <a:pt x="25" y="54"/>
                </a:cubicBezTo>
                <a:moveTo>
                  <a:pt x="25" y="54"/>
                </a:moveTo>
                <a:cubicBezTo>
                  <a:pt x="25" y="54"/>
                  <a:pt x="25" y="54"/>
                  <a:pt x="25" y="54"/>
                </a:cubicBezTo>
                <a:cubicBezTo>
                  <a:pt x="25" y="54"/>
                  <a:pt x="25" y="54"/>
                  <a:pt x="25" y="54"/>
                </a:cubicBezTo>
                <a:moveTo>
                  <a:pt x="25" y="53"/>
                </a:moveTo>
                <a:cubicBezTo>
                  <a:pt x="25" y="53"/>
                  <a:pt x="25" y="53"/>
                  <a:pt x="25" y="53"/>
                </a:cubicBezTo>
                <a:cubicBezTo>
                  <a:pt x="25" y="53"/>
                  <a:pt x="25" y="53"/>
                  <a:pt x="25" y="53"/>
                </a:cubicBezTo>
                <a:moveTo>
                  <a:pt x="25" y="53"/>
                </a:moveTo>
                <a:cubicBezTo>
                  <a:pt x="25" y="53"/>
                  <a:pt x="25" y="53"/>
                  <a:pt x="25" y="53"/>
                </a:cubicBezTo>
                <a:cubicBezTo>
                  <a:pt x="25" y="53"/>
                  <a:pt x="25" y="53"/>
                  <a:pt x="25" y="53"/>
                </a:cubicBezTo>
                <a:moveTo>
                  <a:pt x="25" y="53"/>
                </a:moveTo>
                <a:cubicBezTo>
                  <a:pt x="25" y="53"/>
                  <a:pt x="25" y="53"/>
                  <a:pt x="25" y="53"/>
                </a:cubicBezTo>
                <a:cubicBezTo>
                  <a:pt x="25" y="53"/>
                  <a:pt x="25" y="53"/>
                  <a:pt x="25" y="53"/>
                </a:cubicBezTo>
                <a:moveTo>
                  <a:pt x="23" y="39"/>
                </a:moveTo>
                <a:cubicBezTo>
                  <a:pt x="23" y="39"/>
                  <a:pt x="23" y="39"/>
                  <a:pt x="23" y="39"/>
                </a:cubicBezTo>
                <a:cubicBezTo>
                  <a:pt x="23" y="39"/>
                  <a:pt x="23" y="39"/>
                  <a:pt x="23" y="39"/>
                </a:cubicBezTo>
                <a:moveTo>
                  <a:pt x="23" y="39"/>
                </a:moveTo>
                <a:cubicBezTo>
                  <a:pt x="23" y="39"/>
                  <a:pt x="23" y="39"/>
                  <a:pt x="23" y="39"/>
                </a:cubicBezTo>
                <a:cubicBezTo>
                  <a:pt x="23" y="39"/>
                  <a:pt x="23" y="39"/>
                  <a:pt x="23" y="39"/>
                </a:cubicBezTo>
                <a:moveTo>
                  <a:pt x="23" y="39"/>
                </a:moveTo>
                <a:cubicBezTo>
                  <a:pt x="23" y="39"/>
                  <a:pt x="23" y="39"/>
                  <a:pt x="23" y="39"/>
                </a:cubicBezTo>
                <a:cubicBezTo>
                  <a:pt x="23" y="39"/>
                  <a:pt x="23" y="39"/>
                  <a:pt x="23" y="39"/>
                </a:cubicBezTo>
                <a:moveTo>
                  <a:pt x="23" y="38"/>
                </a:moveTo>
                <a:cubicBezTo>
                  <a:pt x="23" y="38"/>
                  <a:pt x="23" y="38"/>
                  <a:pt x="23" y="38"/>
                </a:cubicBezTo>
                <a:cubicBezTo>
                  <a:pt x="23" y="38"/>
                  <a:pt x="23" y="38"/>
                  <a:pt x="23" y="38"/>
                </a:cubicBezTo>
                <a:moveTo>
                  <a:pt x="23" y="38"/>
                </a:moveTo>
                <a:cubicBezTo>
                  <a:pt x="23" y="38"/>
                  <a:pt x="23" y="38"/>
                  <a:pt x="23" y="38"/>
                </a:cubicBezTo>
                <a:cubicBezTo>
                  <a:pt x="23" y="38"/>
                  <a:pt x="23" y="38"/>
                  <a:pt x="23" y="38"/>
                </a:cubicBezTo>
                <a:moveTo>
                  <a:pt x="23" y="38"/>
                </a:moveTo>
                <a:cubicBezTo>
                  <a:pt x="23" y="38"/>
                  <a:pt x="23" y="38"/>
                  <a:pt x="23" y="38"/>
                </a:cubicBezTo>
                <a:cubicBezTo>
                  <a:pt x="23" y="38"/>
                  <a:pt x="23" y="38"/>
                  <a:pt x="23" y="38"/>
                </a:cubicBezTo>
                <a:moveTo>
                  <a:pt x="23" y="38"/>
                </a:moveTo>
                <a:cubicBezTo>
                  <a:pt x="23" y="38"/>
                  <a:pt x="23" y="38"/>
                  <a:pt x="23" y="38"/>
                </a:cubicBezTo>
                <a:cubicBezTo>
                  <a:pt x="23" y="38"/>
                  <a:pt x="23" y="38"/>
                  <a:pt x="23" y="38"/>
                </a:cubicBezTo>
                <a:moveTo>
                  <a:pt x="0" y="0"/>
                </a:moveTo>
                <a:cubicBezTo>
                  <a:pt x="0" y="1"/>
                  <a:pt x="0" y="1"/>
                  <a:pt x="0" y="1"/>
                </a:cubicBezTo>
                <a:cubicBezTo>
                  <a:pt x="1" y="1"/>
                  <a:pt x="1" y="1"/>
                  <a:pt x="1" y="1"/>
                </a:cubicBezTo>
                <a:cubicBezTo>
                  <a:pt x="11" y="11"/>
                  <a:pt x="19" y="23"/>
                  <a:pt x="23" y="37"/>
                </a:cubicBezTo>
                <a:cubicBezTo>
                  <a:pt x="19" y="23"/>
                  <a:pt x="11" y="10"/>
                  <a:pt x="0" y="0"/>
                </a:cubicBezTo>
              </a:path>
            </a:pathLst>
          </a:custGeom>
          <a:solidFill>
            <a:srgbClr val="4D968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12" name="任意多边形 24"/>
          <p:cNvSpPr/>
          <p:nvPr>
            <p:custDataLst>
              <p:tags r:id="rId13"/>
            </p:custDataLst>
          </p:nvPr>
        </p:nvSpPr>
        <p:spPr bwMode="auto">
          <a:xfrm>
            <a:off x="5350908" y="4162108"/>
            <a:ext cx="269875" cy="266700"/>
          </a:xfrm>
          <a:custGeom>
            <a:avLst/>
            <a:gdLst>
              <a:gd name="T0" fmla="*/ 0 w 170"/>
              <a:gd name="T1" fmla="*/ 0 h 168"/>
              <a:gd name="T2" fmla="*/ 0 w 170"/>
              <a:gd name="T3" fmla="*/ 0 h 168"/>
              <a:gd name="T4" fmla="*/ 170 w 170"/>
              <a:gd name="T5" fmla="*/ 168 h 168"/>
              <a:gd name="T6" fmla="*/ 170 w 170"/>
              <a:gd name="T7" fmla="*/ 168 h 168"/>
              <a:gd name="T8" fmla="*/ 0 w 170"/>
              <a:gd name="T9" fmla="*/ 0 h 168"/>
            </a:gdLst>
            <a:ahLst/>
            <a:cxnLst>
              <a:cxn ang="0">
                <a:pos x="T0" y="T1"/>
              </a:cxn>
              <a:cxn ang="0">
                <a:pos x="T2" y="T3"/>
              </a:cxn>
              <a:cxn ang="0">
                <a:pos x="T4" y="T5"/>
              </a:cxn>
              <a:cxn ang="0">
                <a:pos x="T6" y="T7"/>
              </a:cxn>
              <a:cxn ang="0">
                <a:pos x="T8" y="T9"/>
              </a:cxn>
            </a:cxnLst>
            <a:rect l="0" t="0" r="r" b="b"/>
            <a:pathLst>
              <a:path w="170" h="168">
                <a:moveTo>
                  <a:pt x="0" y="0"/>
                </a:moveTo>
                <a:lnTo>
                  <a:pt x="0" y="0"/>
                </a:lnTo>
                <a:lnTo>
                  <a:pt x="170" y="168"/>
                </a:lnTo>
                <a:lnTo>
                  <a:pt x="170" y="168"/>
                </a:lnTo>
                <a:lnTo>
                  <a:pt x="0" y="0"/>
                </a:lnTo>
                <a:close/>
              </a:path>
            </a:pathLst>
          </a:custGeom>
          <a:solidFill>
            <a:srgbClr val="53A58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13" name="任意多边形 25"/>
          <p:cNvSpPr/>
          <p:nvPr>
            <p:custDataLst>
              <p:tags r:id="rId14"/>
            </p:custDataLst>
          </p:nvPr>
        </p:nvSpPr>
        <p:spPr bwMode="auto">
          <a:xfrm>
            <a:off x="5350908" y="4162108"/>
            <a:ext cx="269875" cy="266700"/>
          </a:xfrm>
          <a:custGeom>
            <a:avLst/>
            <a:gdLst>
              <a:gd name="T0" fmla="*/ 0 w 170"/>
              <a:gd name="T1" fmla="*/ 0 h 168"/>
              <a:gd name="T2" fmla="*/ 0 w 170"/>
              <a:gd name="T3" fmla="*/ 0 h 168"/>
              <a:gd name="T4" fmla="*/ 170 w 170"/>
              <a:gd name="T5" fmla="*/ 168 h 168"/>
              <a:gd name="T6" fmla="*/ 170 w 170"/>
              <a:gd name="T7" fmla="*/ 168 h 168"/>
              <a:gd name="T8" fmla="*/ 0 w 170"/>
              <a:gd name="T9" fmla="*/ 0 h 168"/>
            </a:gdLst>
            <a:ahLst/>
            <a:cxnLst>
              <a:cxn ang="0">
                <a:pos x="T0" y="T1"/>
              </a:cxn>
              <a:cxn ang="0">
                <a:pos x="T2" y="T3"/>
              </a:cxn>
              <a:cxn ang="0">
                <a:pos x="T4" y="T5"/>
              </a:cxn>
              <a:cxn ang="0">
                <a:pos x="T6" y="T7"/>
              </a:cxn>
              <a:cxn ang="0">
                <a:pos x="T8" y="T9"/>
              </a:cxn>
            </a:cxnLst>
            <a:rect l="0" t="0" r="r" b="b"/>
            <a:pathLst>
              <a:path w="170" h="168">
                <a:moveTo>
                  <a:pt x="0" y="0"/>
                </a:moveTo>
                <a:lnTo>
                  <a:pt x="0" y="0"/>
                </a:lnTo>
                <a:lnTo>
                  <a:pt x="170" y="168"/>
                </a:lnTo>
                <a:lnTo>
                  <a:pt x="170" y="168"/>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14" name="任意多边形 26"/>
          <p:cNvSpPr/>
          <p:nvPr>
            <p:custDataLst>
              <p:tags r:id="rId15"/>
            </p:custDataLst>
          </p:nvPr>
        </p:nvSpPr>
        <p:spPr bwMode="auto">
          <a:xfrm>
            <a:off x="5620783" y="4219258"/>
            <a:ext cx="212725" cy="209550"/>
          </a:xfrm>
          <a:custGeom>
            <a:avLst/>
            <a:gdLst>
              <a:gd name="T0" fmla="*/ 63 w 63"/>
              <a:gd name="T1" fmla="*/ 0 h 62"/>
              <a:gd name="T2" fmla="*/ 62 w 63"/>
              <a:gd name="T3" fmla="*/ 1 h 62"/>
              <a:gd name="T4" fmla="*/ 50 w 63"/>
              <a:gd name="T5" fmla="*/ 12 h 62"/>
              <a:gd name="T6" fmla="*/ 0 w 63"/>
              <a:gd name="T7" fmla="*/ 62 h 62"/>
              <a:gd name="T8" fmla="*/ 0 w 63"/>
              <a:gd name="T9" fmla="*/ 62 h 62"/>
              <a:gd name="T10" fmla="*/ 50 w 63"/>
              <a:gd name="T11" fmla="*/ 12 h 62"/>
              <a:gd name="T12" fmla="*/ 62 w 63"/>
              <a:gd name="T13" fmla="*/ 1 h 62"/>
              <a:gd name="T14" fmla="*/ 63 w 63"/>
              <a:gd name="T15" fmla="*/ 0 h 6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3" h="62">
                <a:moveTo>
                  <a:pt x="63" y="0"/>
                </a:moveTo>
                <a:cubicBezTo>
                  <a:pt x="63" y="0"/>
                  <a:pt x="62" y="0"/>
                  <a:pt x="62" y="1"/>
                </a:cubicBezTo>
                <a:cubicBezTo>
                  <a:pt x="50" y="12"/>
                  <a:pt x="50" y="12"/>
                  <a:pt x="50" y="12"/>
                </a:cubicBezTo>
                <a:cubicBezTo>
                  <a:pt x="0" y="62"/>
                  <a:pt x="0" y="62"/>
                  <a:pt x="0" y="62"/>
                </a:cubicBezTo>
                <a:cubicBezTo>
                  <a:pt x="0" y="62"/>
                  <a:pt x="0" y="62"/>
                  <a:pt x="0" y="62"/>
                </a:cubicBezTo>
                <a:cubicBezTo>
                  <a:pt x="50" y="12"/>
                  <a:pt x="50" y="12"/>
                  <a:pt x="50" y="12"/>
                </a:cubicBezTo>
                <a:cubicBezTo>
                  <a:pt x="62" y="1"/>
                  <a:pt x="62" y="1"/>
                  <a:pt x="62" y="1"/>
                </a:cubicBezTo>
                <a:cubicBezTo>
                  <a:pt x="62" y="0"/>
                  <a:pt x="63" y="0"/>
                  <a:pt x="63" y="0"/>
                </a:cubicBezTo>
              </a:path>
            </a:pathLst>
          </a:custGeom>
          <a:solidFill>
            <a:srgbClr val="49897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15" name="任意多边形 27"/>
          <p:cNvSpPr/>
          <p:nvPr>
            <p:custDataLst>
              <p:tags r:id="rId16"/>
            </p:custDataLst>
          </p:nvPr>
        </p:nvSpPr>
        <p:spPr bwMode="auto">
          <a:xfrm>
            <a:off x="5350908" y="4428808"/>
            <a:ext cx="269875" cy="269875"/>
          </a:xfrm>
          <a:custGeom>
            <a:avLst/>
            <a:gdLst>
              <a:gd name="T0" fmla="*/ 170 w 170"/>
              <a:gd name="T1" fmla="*/ 0 h 170"/>
              <a:gd name="T2" fmla="*/ 170 w 170"/>
              <a:gd name="T3" fmla="*/ 0 h 170"/>
              <a:gd name="T4" fmla="*/ 0 w 170"/>
              <a:gd name="T5" fmla="*/ 170 h 170"/>
              <a:gd name="T6" fmla="*/ 0 w 170"/>
              <a:gd name="T7" fmla="*/ 170 h 170"/>
              <a:gd name="T8" fmla="*/ 170 w 170"/>
              <a:gd name="T9" fmla="*/ 0 h 170"/>
              <a:gd name="T10" fmla="*/ 170 w 170"/>
              <a:gd name="T11" fmla="*/ 0 h 170"/>
            </a:gdLst>
            <a:ahLst/>
            <a:cxnLst>
              <a:cxn ang="0">
                <a:pos x="T0" y="T1"/>
              </a:cxn>
              <a:cxn ang="0">
                <a:pos x="T2" y="T3"/>
              </a:cxn>
              <a:cxn ang="0">
                <a:pos x="T4" y="T5"/>
              </a:cxn>
              <a:cxn ang="0">
                <a:pos x="T6" y="T7"/>
              </a:cxn>
              <a:cxn ang="0">
                <a:pos x="T8" y="T9"/>
              </a:cxn>
              <a:cxn ang="0">
                <a:pos x="T10" y="T11"/>
              </a:cxn>
            </a:cxnLst>
            <a:rect l="0" t="0" r="r" b="b"/>
            <a:pathLst>
              <a:path w="170" h="170">
                <a:moveTo>
                  <a:pt x="170" y="0"/>
                </a:moveTo>
                <a:lnTo>
                  <a:pt x="170" y="0"/>
                </a:lnTo>
                <a:lnTo>
                  <a:pt x="0" y="170"/>
                </a:lnTo>
                <a:lnTo>
                  <a:pt x="0" y="170"/>
                </a:lnTo>
                <a:lnTo>
                  <a:pt x="170" y="0"/>
                </a:lnTo>
                <a:lnTo>
                  <a:pt x="170" y="0"/>
                </a:lnTo>
                <a:close/>
              </a:path>
            </a:pathLst>
          </a:custGeom>
          <a:solidFill>
            <a:srgbClr val="53A58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16" name="任意多边形 28"/>
          <p:cNvSpPr/>
          <p:nvPr>
            <p:custDataLst>
              <p:tags r:id="rId17"/>
            </p:custDataLst>
          </p:nvPr>
        </p:nvSpPr>
        <p:spPr bwMode="auto">
          <a:xfrm>
            <a:off x="5350908" y="4428808"/>
            <a:ext cx="269875" cy="269875"/>
          </a:xfrm>
          <a:custGeom>
            <a:avLst/>
            <a:gdLst>
              <a:gd name="T0" fmla="*/ 170 w 170"/>
              <a:gd name="T1" fmla="*/ 0 h 170"/>
              <a:gd name="T2" fmla="*/ 170 w 170"/>
              <a:gd name="T3" fmla="*/ 0 h 170"/>
              <a:gd name="T4" fmla="*/ 0 w 170"/>
              <a:gd name="T5" fmla="*/ 170 h 170"/>
              <a:gd name="T6" fmla="*/ 0 w 170"/>
              <a:gd name="T7" fmla="*/ 170 h 170"/>
              <a:gd name="T8" fmla="*/ 170 w 170"/>
              <a:gd name="T9" fmla="*/ 0 h 170"/>
              <a:gd name="T10" fmla="*/ 170 w 170"/>
              <a:gd name="T11" fmla="*/ 0 h 170"/>
            </a:gdLst>
            <a:ahLst/>
            <a:cxnLst>
              <a:cxn ang="0">
                <a:pos x="T0" y="T1"/>
              </a:cxn>
              <a:cxn ang="0">
                <a:pos x="T2" y="T3"/>
              </a:cxn>
              <a:cxn ang="0">
                <a:pos x="T4" y="T5"/>
              </a:cxn>
              <a:cxn ang="0">
                <a:pos x="T6" y="T7"/>
              </a:cxn>
              <a:cxn ang="0">
                <a:pos x="T8" y="T9"/>
              </a:cxn>
              <a:cxn ang="0">
                <a:pos x="T10" y="T11"/>
              </a:cxn>
            </a:cxnLst>
            <a:rect l="0" t="0" r="r" b="b"/>
            <a:pathLst>
              <a:path w="170" h="170">
                <a:moveTo>
                  <a:pt x="170" y="0"/>
                </a:moveTo>
                <a:lnTo>
                  <a:pt x="170" y="0"/>
                </a:lnTo>
                <a:lnTo>
                  <a:pt x="0" y="170"/>
                </a:lnTo>
                <a:lnTo>
                  <a:pt x="0" y="170"/>
                </a:lnTo>
                <a:lnTo>
                  <a:pt x="170" y="0"/>
                </a:lnTo>
                <a:lnTo>
                  <a:pt x="17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17" name="任意多边形 29"/>
          <p:cNvSpPr/>
          <p:nvPr>
            <p:custDataLst>
              <p:tags r:id="rId18"/>
            </p:custDataLst>
          </p:nvPr>
        </p:nvSpPr>
        <p:spPr bwMode="auto">
          <a:xfrm>
            <a:off x="5717938" y="4529138"/>
            <a:ext cx="281305" cy="170180"/>
          </a:xfrm>
          <a:custGeom>
            <a:avLst/>
            <a:gdLst>
              <a:gd name="T0" fmla="*/ 83 w 83"/>
              <a:gd name="T1" fmla="*/ 50 h 50"/>
              <a:gd name="T2" fmla="*/ 83 w 83"/>
              <a:gd name="T3" fmla="*/ 50 h 50"/>
              <a:gd name="T4" fmla="*/ 83 w 83"/>
              <a:gd name="T5" fmla="*/ 50 h 50"/>
              <a:gd name="T6" fmla="*/ 0 w 83"/>
              <a:gd name="T7" fmla="*/ 0 h 50"/>
              <a:gd name="T8" fmla="*/ 21 w 83"/>
              <a:gd name="T9" fmla="*/ 21 h 50"/>
              <a:gd name="T10" fmla="*/ 33 w 83"/>
              <a:gd name="T11" fmla="*/ 32 h 50"/>
              <a:gd name="T12" fmla="*/ 44 w 83"/>
              <a:gd name="T13" fmla="*/ 40 h 50"/>
              <a:gd name="T14" fmla="*/ 33 w 83"/>
              <a:gd name="T15" fmla="*/ 32 h 50"/>
              <a:gd name="T16" fmla="*/ 21 w 83"/>
              <a:gd name="T17" fmla="*/ 21 h 50"/>
              <a:gd name="T18" fmla="*/ 0 w 83"/>
              <a:gd name="T19"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3" h="50">
                <a:moveTo>
                  <a:pt x="83" y="50"/>
                </a:moveTo>
                <a:cubicBezTo>
                  <a:pt x="83" y="50"/>
                  <a:pt x="83" y="50"/>
                  <a:pt x="83" y="50"/>
                </a:cubicBezTo>
                <a:cubicBezTo>
                  <a:pt x="83" y="50"/>
                  <a:pt x="83" y="50"/>
                  <a:pt x="83" y="50"/>
                </a:cubicBezTo>
                <a:moveTo>
                  <a:pt x="0" y="0"/>
                </a:moveTo>
                <a:cubicBezTo>
                  <a:pt x="21" y="21"/>
                  <a:pt x="21" y="21"/>
                  <a:pt x="21" y="21"/>
                </a:cubicBezTo>
                <a:cubicBezTo>
                  <a:pt x="33" y="32"/>
                  <a:pt x="33" y="32"/>
                  <a:pt x="33" y="32"/>
                </a:cubicBezTo>
                <a:cubicBezTo>
                  <a:pt x="36" y="35"/>
                  <a:pt x="40" y="38"/>
                  <a:pt x="44" y="40"/>
                </a:cubicBezTo>
                <a:cubicBezTo>
                  <a:pt x="40" y="38"/>
                  <a:pt x="36" y="35"/>
                  <a:pt x="33" y="32"/>
                </a:cubicBezTo>
                <a:cubicBezTo>
                  <a:pt x="21" y="21"/>
                  <a:pt x="21" y="21"/>
                  <a:pt x="21" y="21"/>
                </a:cubicBezTo>
                <a:cubicBezTo>
                  <a:pt x="0" y="0"/>
                  <a:pt x="0" y="0"/>
                  <a:pt x="0" y="0"/>
                </a:cubicBezTo>
              </a:path>
            </a:pathLst>
          </a:custGeom>
          <a:solidFill>
            <a:srgbClr val="49897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22" name="任意多边形 34"/>
          <p:cNvSpPr/>
          <p:nvPr>
            <p:custDataLst>
              <p:tags r:id="rId19"/>
            </p:custDataLst>
          </p:nvPr>
        </p:nvSpPr>
        <p:spPr bwMode="auto">
          <a:xfrm>
            <a:off x="6605033" y="3160713"/>
            <a:ext cx="269875" cy="269875"/>
          </a:xfrm>
          <a:custGeom>
            <a:avLst/>
            <a:gdLst>
              <a:gd name="T0" fmla="*/ 170 w 170"/>
              <a:gd name="T1" fmla="*/ 0 h 170"/>
              <a:gd name="T2" fmla="*/ 170 w 170"/>
              <a:gd name="T3" fmla="*/ 0 h 170"/>
              <a:gd name="T4" fmla="*/ 0 w 170"/>
              <a:gd name="T5" fmla="*/ 170 h 170"/>
              <a:gd name="T6" fmla="*/ 0 w 170"/>
              <a:gd name="T7" fmla="*/ 170 h 170"/>
              <a:gd name="T8" fmla="*/ 170 w 170"/>
              <a:gd name="T9" fmla="*/ 0 h 170"/>
            </a:gdLst>
            <a:ahLst/>
            <a:cxnLst>
              <a:cxn ang="0">
                <a:pos x="T0" y="T1"/>
              </a:cxn>
              <a:cxn ang="0">
                <a:pos x="T2" y="T3"/>
              </a:cxn>
              <a:cxn ang="0">
                <a:pos x="T4" y="T5"/>
              </a:cxn>
              <a:cxn ang="0">
                <a:pos x="T6" y="T7"/>
              </a:cxn>
              <a:cxn ang="0">
                <a:pos x="T8" y="T9"/>
              </a:cxn>
            </a:cxnLst>
            <a:rect l="0" t="0" r="r" b="b"/>
            <a:pathLst>
              <a:path w="170" h="170">
                <a:moveTo>
                  <a:pt x="170" y="0"/>
                </a:moveTo>
                <a:lnTo>
                  <a:pt x="170" y="0"/>
                </a:lnTo>
                <a:lnTo>
                  <a:pt x="0" y="170"/>
                </a:lnTo>
                <a:lnTo>
                  <a:pt x="0" y="170"/>
                </a:lnTo>
                <a:lnTo>
                  <a:pt x="170" y="0"/>
                </a:lnTo>
                <a:close/>
              </a:path>
            </a:pathLst>
          </a:custGeom>
          <a:solidFill>
            <a:srgbClr val="D54F3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23" name="任意多边形 35"/>
          <p:cNvSpPr/>
          <p:nvPr>
            <p:custDataLst>
              <p:tags r:id="rId20"/>
            </p:custDataLst>
          </p:nvPr>
        </p:nvSpPr>
        <p:spPr bwMode="auto">
          <a:xfrm>
            <a:off x="6605033" y="3160713"/>
            <a:ext cx="269875" cy="269875"/>
          </a:xfrm>
          <a:custGeom>
            <a:avLst/>
            <a:gdLst>
              <a:gd name="T0" fmla="*/ 170 w 170"/>
              <a:gd name="T1" fmla="*/ 0 h 170"/>
              <a:gd name="T2" fmla="*/ 170 w 170"/>
              <a:gd name="T3" fmla="*/ 0 h 170"/>
              <a:gd name="T4" fmla="*/ 0 w 170"/>
              <a:gd name="T5" fmla="*/ 170 h 170"/>
              <a:gd name="T6" fmla="*/ 0 w 170"/>
              <a:gd name="T7" fmla="*/ 170 h 170"/>
              <a:gd name="T8" fmla="*/ 170 w 170"/>
              <a:gd name="T9" fmla="*/ 0 h 170"/>
            </a:gdLst>
            <a:ahLst/>
            <a:cxnLst>
              <a:cxn ang="0">
                <a:pos x="T0" y="T1"/>
              </a:cxn>
              <a:cxn ang="0">
                <a:pos x="T2" y="T3"/>
              </a:cxn>
              <a:cxn ang="0">
                <a:pos x="T4" y="T5"/>
              </a:cxn>
              <a:cxn ang="0">
                <a:pos x="T6" y="T7"/>
              </a:cxn>
              <a:cxn ang="0">
                <a:pos x="T8" y="T9"/>
              </a:cxn>
            </a:cxnLst>
            <a:rect l="0" t="0" r="r" b="b"/>
            <a:pathLst>
              <a:path w="170" h="170">
                <a:moveTo>
                  <a:pt x="170" y="0"/>
                </a:moveTo>
                <a:lnTo>
                  <a:pt x="170" y="0"/>
                </a:lnTo>
                <a:lnTo>
                  <a:pt x="0" y="170"/>
                </a:lnTo>
                <a:lnTo>
                  <a:pt x="0" y="170"/>
                </a:lnTo>
                <a:lnTo>
                  <a:pt x="17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24" name="任意多边形 36"/>
          <p:cNvSpPr/>
          <p:nvPr>
            <p:custDataLst>
              <p:tags r:id="rId21"/>
            </p:custDataLst>
          </p:nvPr>
        </p:nvSpPr>
        <p:spPr bwMode="auto">
          <a:xfrm>
            <a:off x="6392308" y="3217863"/>
            <a:ext cx="212725" cy="212725"/>
          </a:xfrm>
          <a:custGeom>
            <a:avLst/>
            <a:gdLst>
              <a:gd name="T0" fmla="*/ 0 w 63"/>
              <a:gd name="T1" fmla="*/ 0 h 63"/>
              <a:gd name="T2" fmla="*/ 1 w 63"/>
              <a:gd name="T3" fmla="*/ 1 h 63"/>
              <a:gd name="T4" fmla="*/ 13 w 63"/>
              <a:gd name="T5" fmla="*/ 13 h 63"/>
              <a:gd name="T6" fmla="*/ 63 w 63"/>
              <a:gd name="T7" fmla="*/ 63 h 63"/>
              <a:gd name="T8" fmla="*/ 63 w 63"/>
              <a:gd name="T9" fmla="*/ 63 h 63"/>
              <a:gd name="T10" fmla="*/ 13 w 63"/>
              <a:gd name="T11" fmla="*/ 12 h 63"/>
              <a:gd name="T12" fmla="*/ 1 w 63"/>
              <a:gd name="T13" fmla="*/ 1 h 63"/>
              <a:gd name="T14" fmla="*/ 0 w 63"/>
              <a:gd name="T15" fmla="*/ 0 h 6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3" h="63">
                <a:moveTo>
                  <a:pt x="0" y="0"/>
                </a:moveTo>
                <a:cubicBezTo>
                  <a:pt x="0" y="0"/>
                  <a:pt x="1" y="1"/>
                  <a:pt x="1" y="1"/>
                </a:cubicBezTo>
                <a:cubicBezTo>
                  <a:pt x="13" y="13"/>
                  <a:pt x="13" y="13"/>
                  <a:pt x="13" y="13"/>
                </a:cubicBezTo>
                <a:cubicBezTo>
                  <a:pt x="63" y="63"/>
                  <a:pt x="63" y="63"/>
                  <a:pt x="63" y="63"/>
                </a:cubicBezTo>
                <a:cubicBezTo>
                  <a:pt x="63" y="63"/>
                  <a:pt x="63" y="63"/>
                  <a:pt x="63" y="63"/>
                </a:cubicBezTo>
                <a:cubicBezTo>
                  <a:pt x="13" y="12"/>
                  <a:pt x="13" y="12"/>
                  <a:pt x="13" y="12"/>
                </a:cubicBezTo>
                <a:cubicBezTo>
                  <a:pt x="1" y="1"/>
                  <a:pt x="1" y="1"/>
                  <a:pt x="1" y="1"/>
                </a:cubicBezTo>
                <a:cubicBezTo>
                  <a:pt x="1" y="1"/>
                  <a:pt x="0" y="0"/>
                  <a:pt x="0" y="0"/>
                </a:cubicBezTo>
              </a:path>
            </a:pathLst>
          </a:custGeom>
          <a:solidFill>
            <a:srgbClr val="B1443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25" name="任意多边形 37"/>
          <p:cNvSpPr/>
          <p:nvPr>
            <p:custDataLst>
              <p:tags r:id="rId22"/>
            </p:custDataLst>
          </p:nvPr>
        </p:nvSpPr>
        <p:spPr bwMode="auto">
          <a:xfrm>
            <a:off x="6605033" y="3430588"/>
            <a:ext cx="269875" cy="266700"/>
          </a:xfrm>
          <a:custGeom>
            <a:avLst/>
            <a:gdLst>
              <a:gd name="T0" fmla="*/ 0 w 170"/>
              <a:gd name="T1" fmla="*/ 0 h 168"/>
              <a:gd name="T2" fmla="*/ 0 w 170"/>
              <a:gd name="T3" fmla="*/ 0 h 168"/>
              <a:gd name="T4" fmla="*/ 170 w 170"/>
              <a:gd name="T5" fmla="*/ 168 h 168"/>
              <a:gd name="T6" fmla="*/ 170 w 170"/>
              <a:gd name="T7" fmla="*/ 168 h 168"/>
              <a:gd name="T8" fmla="*/ 0 w 170"/>
              <a:gd name="T9" fmla="*/ 0 h 168"/>
            </a:gdLst>
            <a:ahLst/>
            <a:cxnLst>
              <a:cxn ang="0">
                <a:pos x="T0" y="T1"/>
              </a:cxn>
              <a:cxn ang="0">
                <a:pos x="T2" y="T3"/>
              </a:cxn>
              <a:cxn ang="0">
                <a:pos x="T4" y="T5"/>
              </a:cxn>
              <a:cxn ang="0">
                <a:pos x="T6" y="T7"/>
              </a:cxn>
              <a:cxn ang="0">
                <a:pos x="T8" y="T9"/>
              </a:cxn>
            </a:cxnLst>
            <a:rect l="0" t="0" r="r" b="b"/>
            <a:pathLst>
              <a:path w="170" h="168">
                <a:moveTo>
                  <a:pt x="0" y="0"/>
                </a:moveTo>
                <a:lnTo>
                  <a:pt x="0" y="0"/>
                </a:lnTo>
                <a:lnTo>
                  <a:pt x="170" y="168"/>
                </a:lnTo>
                <a:lnTo>
                  <a:pt x="170" y="168"/>
                </a:lnTo>
                <a:lnTo>
                  <a:pt x="0" y="0"/>
                </a:lnTo>
                <a:close/>
              </a:path>
            </a:pathLst>
          </a:custGeom>
          <a:solidFill>
            <a:srgbClr val="D54F3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26" name="任意多边形 38"/>
          <p:cNvSpPr/>
          <p:nvPr>
            <p:custDataLst>
              <p:tags r:id="rId23"/>
            </p:custDataLst>
          </p:nvPr>
        </p:nvSpPr>
        <p:spPr bwMode="auto">
          <a:xfrm>
            <a:off x="6605033" y="3430588"/>
            <a:ext cx="269875" cy="266700"/>
          </a:xfrm>
          <a:custGeom>
            <a:avLst/>
            <a:gdLst>
              <a:gd name="T0" fmla="*/ 0 w 170"/>
              <a:gd name="T1" fmla="*/ 0 h 168"/>
              <a:gd name="T2" fmla="*/ 0 w 170"/>
              <a:gd name="T3" fmla="*/ 0 h 168"/>
              <a:gd name="T4" fmla="*/ 170 w 170"/>
              <a:gd name="T5" fmla="*/ 168 h 168"/>
              <a:gd name="T6" fmla="*/ 170 w 170"/>
              <a:gd name="T7" fmla="*/ 168 h 168"/>
              <a:gd name="T8" fmla="*/ 0 w 170"/>
              <a:gd name="T9" fmla="*/ 0 h 168"/>
            </a:gdLst>
            <a:ahLst/>
            <a:cxnLst>
              <a:cxn ang="0">
                <a:pos x="T0" y="T1"/>
              </a:cxn>
              <a:cxn ang="0">
                <a:pos x="T2" y="T3"/>
              </a:cxn>
              <a:cxn ang="0">
                <a:pos x="T4" y="T5"/>
              </a:cxn>
              <a:cxn ang="0">
                <a:pos x="T6" y="T7"/>
              </a:cxn>
              <a:cxn ang="0">
                <a:pos x="T8" y="T9"/>
              </a:cxn>
            </a:cxnLst>
            <a:rect l="0" t="0" r="r" b="b"/>
            <a:pathLst>
              <a:path w="170" h="168">
                <a:moveTo>
                  <a:pt x="0" y="0"/>
                </a:moveTo>
                <a:lnTo>
                  <a:pt x="0" y="0"/>
                </a:lnTo>
                <a:lnTo>
                  <a:pt x="170" y="168"/>
                </a:lnTo>
                <a:lnTo>
                  <a:pt x="170" y="168"/>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27" name="任意多边形 39"/>
          <p:cNvSpPr/>
          <p:nvPr>
            <p:custDataLst>
              <p:tags r:id="rId24"/>
            </p:custDataLst>
          </p:nvPr>
        </p:nvSpPr>
        <p:spPr bwMode="auto">
          <a:xfrm>
            <a:off x="6227208" y="3525838"/>
            <a:ext cx="284480" cy="171450"/>
          </a:xfrm>
          <a:custGeom>
            <a:avLst/>
            <a:gdLst>
              <a:gd name="T0" fmla="*/ 0 w 84"/>
              <a:gd name="T1" fmla="*/ 51 h 51"/>
              <a:gd name="T2" fmla="*/ 0 w 84"/>
              <a:gd name="T3" fmla="*/ 51 h 51"/>
              <a:gd name="T4" fmla="*/ 0 w 84"/>
              <a:gd name="T5" fmla="*/ 51 h 51"/>
              <a:gd name="T6" fmla="*/ 84 w 84"/>
              <a:gd name="T7" fmla="*/ 0 h 51"/>
              <a:gd name="T8" fmla="*/ 62 w 84"/>
              <a:gd name="T9" fmla="*/ 22 h 51"/>
              <a:gd name="T10" fmla="*/ 50 w 84"/>
              <a:gd name="T11" fmla="*/ 33 h 51"/>
              <a:gd name="T12" fmla="*/ 40 w 84"/>
              <a:gd name="T13" fmla="*/ 40 h 51"/>
              <a:gd name="T14" fmla="*/ 50 w 84"/>
              <a:gd name="T15" fmla="*/ 33 h 51"/>
              <a:gd name="T16" fmla="*/ 62 w 84"/>
              <a:gd name="T17" fmla="*/ 22 h 51"/>
              <a:gd name="T18" fmla="*/ 84 w 84"/>
              <a:gd name="T19"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4" h="51">
                <a:moveTo>
                  <a:pt x="0" y="51"/>
                </a:moveTo>
                <a:cubicBezTo>
                  <a:pt x="0" y="51"/>
                  <a:pt x="0" y="51"/>
                  <a:pt x="0" y="51"/>
                </a:cubicBezTo>
                <a:cubicBezTo>
                  <a:pt x="0" y="51"/>
                  <a:pt x="0" y="51"/>
                  <a:pt x="0" y="51"/>
                </a:cubicBezTo>
                <a:moveTo>
                  <a:pt x="84" y="0"/>
                </a:moveTo>
                <a:cubicBezTo>
                  <a:pt x="62" y="22"/>
                  <a:pt x="62" y="22"/>
                  <a:pt x="62" y="22"/>
                </a:cubicBezTo>
                <a:cubicBezTo>
                  <a:pt x="50" y="33"/>
                  <a:pt x="50" y="33"/>
                  <a:pt x="50" y="33"/>
                </a:cubicBezTo>
                <a:cubicBezTo>
                  <a:pt x="47" y="36"/>
                  <a:pt x="44" y="38"/>
                  <a:pt x="40" y="40"/>
                </a:cubicBezTo>
                <a:cubicBezTo>
                  <a:pt x="44" y="38"/>
                  <a:pt x="47" y="36"/>
                  <a:pt x="50" y="33"/>
                </a:cubicBezTo>
                <a:cubicBezTo>
                  <a:pt x="62" y="22"/>
                  <a:pt x="62" y="22"/>
                  <a:pt x="62" y="22"/>
                </a:cubicBezTo>
                <a:cubicBezTo>
                  <a:pt x="84" y="0"/>
                  <a:pt x="84" y="0"/>
                  <a:pt x="84" y="0"/>
                </a:cubicBezTo>
              </a:path>
            </a:pathLst>
          </a:custGeom>
          <a:solidFill>
            <a:srgbClr val="B1443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42" name="任意多边形 64"/>
          <p:cNvSpPr/>
          <p:nvPr>
            <p:custDataLst>
              <p:tags r:id="rId25"/>
            </p:custDataLst>
          </p:nvPr>
        </p:nvSpPr>
        <p:spPr bwMode="auto">
          <a:xfrm>
            <a:off x="4160283" y="4162108"/>
            <a:ext cx="2105025" cy="536575"/>
          </a:xfrm>
          <a:custGeom>
            <a:avLst/>
            <a:gdLst>
              <a:gd name="T0" fmla="*/ 545 w 624"/>
              <a:gd name="T1" fmla="*/ 159 h 159"/>
              <a:gd name="T2" fmla="*/ 79 w 624"/>
              <a:gd name="T3" fmla="*/ 159 h 159"/>
              <a:gd name="T4" fmla="*/ 0 w 624"/>
              <a:gd name="T5" fmla="*/ 79 h 159"/>
              <a:gd name="T6" fmla="*/ 79 w 624"/>
              <a:gd name="T7" fmla="*/ 0 h 159"/>
              <a:gd name="T8" fmla="*/ 545 w 624"/>
              <a:gd name="T9" fmla="*/ 0 h 159"/>
              <a:gd name="T10" fmla="*/ 624 w 624"/>
              <a:gd name="T11" fmla="*/ 79 h 159"/>
              <a:gd name="T12" fmla="*/ 545 w 624"/>
              <a:gd name="T13" fmla="*/ 159 h 159"/>
            </a:gdLst>
            <a:ahLst/>
            <a:cxnLst>
              <a:cxn ang="0">
                <a:pos x="T0" y="T1"/>
              </a:cxn>
              <a:cxn ang="0">
                <a:pos x="T2" y="T3"/>
              </a:cxn>
              <a:cxn ang="0">
                <a:pos x="T4" y="T5"/>
              </a:cxn>
              <a:cxn ang="0">
                <a:pos x="T6" y="T7"/>
              </a:cxn>
              <a:cxn ang="0">
                <a:pos x="T8" y="T9"/>
              </a:cxn>
              <a:cxn ang="0">
                <a:pos x="T10" y="T11"/>
              </a:cxn>
              <a:cxn ang="0">
                <a:pos x="T12" y="T13"/>
              </a:cxn>
            </a:cxnLst>
            <a:rect l="0" t="0" r="r" b="b"/>
            <a:pathLst>
              <a:path w="624" h="159">
                <a:moveTo>
                  <a:pt x="545" y="159"/>
                </a:moveTo>
                <a:cubicBezTo>
                  <a:pt x="79" y="159"/>
                  <a:pt x="79" y="159"/>
                  <a:pt x="79" y="159"/>
                </a:cubicBezTo>
                <a:cubicBezTo>
                  <a:pt x="35" y="159"/>
                  <a:pt x="0" y="123"/>
                  <a:pt x="0" y="79"/>
                </a:cubicBezTo>
                <a:cubicBezTo>
                  <a:pt x="0" y="36"/>
                  <a:pt x="35" y="0"/>
                  <a:pt x="79" y="0"/>
                </a:cubicBezTo>
                <a:cubicBezTo>
                  <a:pt x="545" y="0"/>
                  <a:pt x="545" y="0"/>
                  <a:pt x="545" y="0"/>
                </a:cubicBezTo>
                <a:cubicBezTo>
                  <a:pt x="589" y="0"/>
                  <a:pt x="624" y="36"/>
                  <a:pt x="624" y="79"/>
                </a:cubicBezTo>
                <a:cubicBezTo>
                  <a:pt x="624" y="123"/>
                  <a:pt x="589" y="159"/>
                  <a:pt x="545" y="159"/>
                </a:cubicBezTo>
              </a:path>
            </a:pathLst>
          </a:custGeom>
          <a:solidFill>
            <a:srgbClr val="4B505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43" name="任意多边形 65"/>
          <p:cNvSpPr/>
          <p:nvPr>
            <p:custDataLst>
              <p:tags r:id="rId26"/>
            </p:custDataLst>
          </p:nvPr>
        </p:nvSpPr>
        <p:spPr bwMode="auto">
          <a:xfrm>
            <a:off x="5168663" y="3602038"/>
            <a:ext cx="1097280" cy="1656080"/>
          </a:xfrm>
          <a:custGeom>
            <a:avLst/>
            <a:gdLst>
              <a:gd name="T0" fmla="*/ 325 w 325"/>
              <a:gd name="T1" fmla="*/ 245 h 491"/>
              <a:gd name="T2" fmla="*/ 301 w 325"/>
              <a:gd name="T3" fmla="*/ 303 h 491"/>
              <a:gd name="T4" fmla="*/ 300 w 325"/>
              <a:gd name="T5" fmla="*/ 303 h 491"/>
              <a:gd name="T6" fmla="*/ 143 w 325"/>
              <a:gd name="T7" fmla="*/ 460 h 491"/>
              <a:gd name="T8" fmla="*/ 31 w 325"/>
              <a:gd name="T9" fmla="*/ 460 h 491"/>
              <a:gd name="T10" fmla="*/ 31 w 325"/>
              <a:gd name="T11" fmla="*/ 348 h 491"/>
              <a:gd name="T12" fmla="*/ 134 w 325"/>
              <a:gd name="T13" fmla="*/ 245 h 491"/>
              <a:gd name="T14" fmla="*/ 31 w 325"/>
              <a:gd name="T15" fmla="*/ 143 h 491"/>
              <a:gd name="T16" fmla="*/ 31 w 325"/>
              <a:gd name="T17" fmla="*/ 31 h 491"/>
              <a:gd name="T18" fmla="*/ 143 w 325"/>
              <a:gd name="T19" fmla="*/ 31 h 491"/>
              <a:gd name="T20" fmla="*/ 300 w 325"/>
              <a:gd name="T21" fmla="*/ 188 h 491"/>
              <a:gd name="T22" fmla="*/ 301 w 325"/>
              <a:gd name="T23" fmla="*/ 188 h 491"/>
              <a:gd name="T24" fmla="*/ 325 w 325"/>
              <a:gd name="T25" fmla="*/ 245 h 4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5" h="491">
                <a:moveTo>
                  <a:pt x="325" y="245"/>
                </a:moveTo>
                <a:cubicBezTo>
                  <a:pt x="325" y="268"/>
                  <a:pt x="316" y="289"/>
                  <a:pt x="301" y="303"/>
                </a:cubicBezTo>
                <a:cubicBezTo>
                  <a:pt x="300" y="303"/>
                  <a:pt x="300" y="303"/>
                  <a:pt x="300" y="303"/>
                </a:cubicBezTo>
                <a:cubicBezTo>
                  <a:pt x="143" y="460"/>
                  <a:pt x="143" y="460"/>
                  <a:pt x="143" y="460"/>
                </a:cubicBezTo>
                <a:cubicBezTo>
                  <a:pt x="112" y="491"/>
                  <a:pt x="62" y="491"/>
                  <a:pt x="31" y="460"/>
                </a:cubicBezTo>
                <a:cubicBezTo>
                  <a:pt x="0" y="429"/>
                  <a:pt x="0" y="379"/>
                  <a:pt x="31" y="348"/>
                </a:cubicBezTo>
                <a:cubicBezTo>
                  <a:pt x="134" y="245"/>
                  <a:pt x="134" y="245"/>
                  <a:pt x="134" y="245"/>
                </a:cubicBezTo>
                <a:cubicBezTo>
                  <a:pt x="31" y="143"/>
                  <a:pt x="31" y="143"/>
                  <a:pt x="31" y="143"/>
                </a:cubicBezTo>
                <a:cubicBezTo>
                  <a:pt x="0" y="112"/>
                  <a:pt x="0" y="62"/>
                  <a:pt x="31" y="31"/>
                </a:cubicBezTo>
                <a:cubicBezTo>
                  <a:pt x="62" y="0"/>
                  <a:pt x="112" y="0"/>
                  <a:pt x="143" y="31"/>
                </a:cubicBezTo>
                <a:cubicBezTo>
                  <a:pt x="300" y="188"/>
                  <a:pt x="300" y="188"/>
                  <a:pt x="300" y="188"/>
                </a:cubicBezTo>
                <a:cubicBezTo>
                  <a:pt x="301" y="188"/>
                  <a:pt x="301" y="188"/>
                  <a:pt x="301" y="188"/>
                </a:cubicBezTo>
                <a:cubicBezTo>
                  <a:pt x="316" y="202"/>
                  <a:pt x="325" y="223"/>
                  <a:pt x="325" y="245"/>
                </a:cubicBezTo>
              </a:path>
            </a:pathLst>
          </a:custGeom>
          <a:solidFill>
            <a:srgbClr val="4B505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44" name="任意多边形 66"/>
          <p:cNvSpPr/>
          <p:nvPr>
            <p:custDataLst>
              <p:tags r:id="rId27"/>
            </p:custDataLst>
          </p:nvPr>
        </p:nvSpPr>
        <p:spPr bwMode="auto">
          <a:xfrm>
            <a:off x="5620783" y="4162108"/>
            <a:ext cx="644525" cy="536575"/>
          </a:xfrm>
          <a:custGeom>
            <a:avLst/>
            <a:gdLst>
              <a:gd name="T0" fmla="*/ 63 w 191"/>
              <a:gd name="T1" fmla="*/ 17 h 159"/>
              <a:gd name="T2" fmla="*/ 50 w 191"/>
              <a:gd name="T3" fmla="*/ 29 h 159"/>
              <a:gd name="T4" fmla="*/ 29 w 191"/>
              <a:gd name="T5" fmla="*/ 109 h 159"/>
              <a:gd name="T6" fmla="*/ 62 w 191"/>
              <a:gd name="T7" fmla="*/ 141 h 159"/>
              <a:gd name="T8" fmla="*/ 112 w 191"/>
              <a:gd name="T9" fmla="*/ 159 h 159"/>
              <a:gd name="T10" fmla="*/ 112 w 191"/>
              <a:gd name="T11" fmla="*/ 159 h 159"/>
              <a:gd name="T12" fmla="*/ 166 w 191"/>
              <a:gd name="T13" fmla="*/ 137 h 159"/>
              <a:gd name="T14" fmla="*/ 167 w 191"/>
              <a:gd name="T15" fmla="*/ 137 h 159"/>
              <a:gd name="T16" fmla="*/ 191 w 191"/>
              <a:gd name="T17" fmla="*/ 79 h 159"/>
              <a:gd name="T18" fmla="*/ 191 w 191"/>
              <a:gd name="T19" fmla="*/ 79 h 159"/>
              <a:gd name="T20" fmla="*/ 191 w 191"/>
              <a:gd name="T21" fmla="*/ 79 h 159"/>
              <a:gd name="T22" fmla="*/ 191 w 191"/>
              <a:gd name="T23" fmla="*/ 79 h 159"/>
              <a:gd name="T24" fmla="*/ 191 w 191"/>
              <a:gd name="T25" fmla="*/ 78 h 159"/>
              <a:gd name="T26" fmla="*/ 191 w 191"/>
              <a:gd name="T27" fmla="*/ 78 h 159"/>
              <a:gd name="T28" fmla="*/ 191 w 191"/>
              <a:gd name="T29" fmla="*/ 78 h 159"/>
              <a:gd name="T30" fmla="*/ 191 w 191"/>
              <a:gd name="T31" fmla="*/ 77 h 159"/>
              <a:gd name="T32" fmla="*/ 191 w 191"/>
              <a:gd name="T33" fmla="*/ 77 h 159"/>
              <a:gd name="T34" fmla="*/ 191 w 191"/>
              <a:gd name="T35" fmla="*/ 77 h 159"/>
              <a:gd name="T36" fmla="*/ 191 w 191"/>
              <a:gd name="T37" fmla="*/ 77 h 159"/>
              <a:gd name="T38" fmla="*/ 191 w 191"/>
              <a:gd name="T39" fmla="*/ 76 h 159"/>
              <a:gd name="T40" fmla="*/ 191 w 191"/>
              <a:gd name="T41" fmla="*/ 76 h 159"/>
              <a:gd name="T42" fmla="*/ 191 w 191"/>
              <a:gd name="T43" fmla="*/ 76 h 159"/>
              <a:gd name="T44" fmla="*/ 191 w 191"/>
              <a:gd name="T45" fmla="*/ 76 h 159"/>
              <a:gd name="T46" fmla="*/ 191 w 191"/>
              <a:gd name="T47" fmla="*/ 75 h 159"/>
              <a:gd name="T48" fmla="*/ 191 w 191"/>
              <a:gd name="T49" fmla="*/ 75 h 159"/>
              <a:gd name="T50" fmla="*/ 191 w 191"/>
              <a:gd name="T51" fmla="*/ 75 h 159"/>
              <a:gd name="T52" fmla="*/ 191 w 191"/>
              <a:gd name="T53" fmla="*/ 75 h 159"/>
              <a:gd name="T54" fmla="*/ 191 w 191"/>
              <a:gd name="T55" fmla="*/ 74 h 159"/>
              <a:gd name="T56" fmla="*/ 191 w 191"/>
              <a:gd name="T57" fmla="*/ 74 h 159"/>
              <a:gd name="T58" fmla="*/ 191 w 191"/>
              <a:gd name="T59" fmla="*/ 74 h 159"/>
              <a:gd name="T60" fmla="*/ 189 w 191"/>
              <a:gd name="T61" fmla="*/ 60 h 159"/>
              <a:gd name="T62" fmla="*/ 189 w 191"/>
              <a:gd name="T63" fmla="*/ 60 h 159"/>
              <a:gd name="T64" fmla="*/ 189 w 191"/>
              <a:gd name="T65" fmla="*/ 60 h 159"/>
              <a:gd name="T66" fmla="*/ 189 w 191"/>
              <a:gd name="T67" fmla="*/ 59 h 159"/>
              <a:gd name="T68" fmla="*/ 189 w 191"/>
              <a:gd name="T69" fmla="*/ 59 h 159"/>
              <a:gd name="T70" fmla="*/ 189 w 191"/>
              <a:gd name="T71" fmla="*/ 59 h 159"/>
              <a:gd name="T72" fmla="*/ 189 w 191"/>
              <a:gd name="T73" fmla="*/ 59 h 159"/>
              <a:gd name="T74" fmla="*/ 189 w 191"/>
              <a:gd name="T75" fmla="*/ 58 h 159"/>
              <a:gd name="T76" fmla="*/ 166 w 191"/>
              <a:gd name="T77" fmla="*/ 22 h 159"/>
              <a:gd name="T78" fmla="*/ 166 w 191"/>
              <a:gd name="T79" fmla="*/ 21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91" h="159">
                <a:moveTo>
                  <a:pt x="112" y="0"/>
                </a:moveTo>
                <a:cubicBezTo>
                  <a:pt x="94" y="0"/>
                  <a:pt x="77" y="6"/>
                  <a:pt x="63" y="17"/>
                </a:cubicBezTo>
                <a:cubicBezTo>
                  <a:pt x="63" y="17"/>
                  <a:pt x="62" y="17"/>
                  <a:pt x="62" y="18"/>
                </a:cubicBezTo>
                <a:cubicBezTo>
                  <a:pt x="50" y="29"/>
                  <a:pt x="50" y="29"/>
                  <a:pt x="50" y="29"/>
                </a:cubicBezTo>
                <a:cubicBezTo>
                  <a:pt x="0" y="79"/>
                  <a:pt x="0" y="79"/>
                  <a:pt x="0" y="79"/>
                </a:cubicBezTo>
                <a:cubicBezTo>
                  <a:pt x="29" y="109"/>
                  <a:pt x="29" y="109"/>
                  <a:pt x="29" y="109"/>
                </a:cubicBezTo>
                <a:cubicBezTo>
                  <a:pt x="50" y="130"/>
                  <a:pt x="50" y="130"/>
                  <a:pt x="50" y="130"/>
                </a:cubicBezTo>
                <a:cubicBezTo>
                  <a:pt x="62" y="141"/>
                  <a:pt x="62" y="141"/>
                  <a:pt x="62" y="141"/>
                </a:cubicBezTo>
                <a:cubicBezTo>
                  <a:pt x="65" y="144"/>
                  <a:pt x="69" y="147"/>
                  <a:pt x="73" y="149"/>
                </a:cubicBezTo>
                <a:cubicBezTo>
                  <a:pt x="85" y="155"/>
                  <a:pt x="98" y="159"/>
                  <a:pt x="112" y="159"/>
                </a:cubicBezTo>
                <a:cubicBezTo>
                  <a:pt x="112" y="159"/>
                  <a:pt x="112" y="159"/>
                  <a:pt x="112" y="159"/>
                </a:cubicBezTo>
                <a:cubicBezTo>
                  <a:pt x="112" y="159"/>
                  <a:pt x="112" y="159"/>
                  <a:pt x="112" y="159"/>
                </a:cubicBezTo>
                <a:cubicBezTo>
                  <a:pt x="133" y="159"/>
                  <a:pt x="152" y="151"/>
                  <a:pt x="166" y="138"/>
                </a:cubicBezTo>
                <a:cubicBezTo>
                  <a:pt x="166" y="137"/>
                  <a:pt x="166" y="137"/>
                  <a:pt x="166" y="137"/>
                </a:cubicBezTo>
                <a:cubicBezTo>
                  <a:pt x="166" y="137"/>
                  <a:pt x="166" y="137"/>
                  <a:pt x="166" y="137"/>
                </a:cubicBezTo>
                <a:cubicBezTo>
                  <a:pt x="167" y="137"/>
                  <a:pt x="167" y="137"/>
                  <a:pt x="167" y="137"/>
                </a:cubicBezTo>
                <a:cubicBezTo>
                  <a:pt x="175" y="129"/>
                  <a:pt x="182" y="119"/>
                  <a:pt x="186" y="107"/>
                </a:cubicBezTo>
                <a:cubicBezTo>
                  <a:pt x="190" y="99"/>
                  <a:pt x="191" y="89"/>
                  <a:pt x="191" y="79"/>
                </a:cubicBezTo>
                <a:cubicBezTo>
                  <a:pt x="191" y="79"/>
                  <a:pt x="191" y="79"/>
                  <a:pt x="191" y="79"/>
                </a:cubicBezTo>
                <a:cubicBezTo>
                  <a:pt x="191" y="79"/>
                  <a:pt x="191" y="79"/>
                  <a:pt x="191" y="79"/>
                </a:cubicBezTo>
                <a:cubicBezTo>
                  <a:pt x="191" y="79"/>
                  <a:pt x="191" y="79"/>
                  <a:pt x="191" y="79"/>
                </a:cubicBezTo>
                <a:cubicBezTo>
                  <a:pt x="191" y="79"/>
                  <a:pt x="191" y="79"/>
                  <a:pt x="191" y="79"/>
                </a:cubicBezTo>
                <a:cubicBezTo>
                  <a:pt x="191" y="79"/>
                  <a:pt x="191" y="79"/>
                  <a:pt x="191" y="79"/>
                </a:cubicBezTo>
                <a:cubicBezTo>
                  <a:pt x="191" y="79"/>
                  <a:pt x="191" y="79"/>
                  <a:pt x="191" y="79"/>
                </a:cubicBezTo>
                <a:cubicBezTo>
                  <a:pt x="191" y="78"/>
                  <a:pt x="191" y="78"/>
                  <a:pt x="191" y="78"/>
                </a:cubicBezTo>
                <a:cubicBezTo>
                  <a:pt x="191" y="78"/>
                  <a:pt x="191" y="78"/>
                  <a:pt x="191" y="78"/>
                </a:cubicBezTo>
                <a:cubicBezTo>
                  <a:pt x="191" y="78"/>
                  <a:pt x="191" y="78"/>
                  <a:pt x="191" y="78"/>
                </a:cubicBezTo>
                <a:cubicBezTo>
                  <a:pt x="191" y="78"/>
                  <a:pt x="191" y="78"/>
                  <a:pt x="191" y="78"/>
                </a:cubicBezTo>
                <a:cubicBezTo>
                  <a:pt x="191" y="78"/>
                  <a:pt x="191" y="78"/>
                  <a:pt x="191" y="78"/>
                </a:cubicBezTo>
                <a:cubicBezTo>
                  <a:pt x="191" y="78"/>
                  <a:pt x="191" y="78"/>
                  <a:pt x="191" y="78"/>
                </a:cubicBezTo>
                <a:cubicBezTo>
                  <a:pt x="191" y="78"/>
                  <a:pt x="191" y="78"/>
                  <a:pt x="191" y="78"/>
                </a:cubicBezTo>
                <a:cubicBezTo>
                  <a:pt x="191" y="78"/>
                  <a:pt x="191" y="78"/>
                  <a:pt x="191" y="77"/>
                </a:cubicBezTo>
                <a:cubicBezTo>
                  <a:pt x="191" y="77"/>
                  <a:pt x="191" y="77"/>
                  <a:pt x="191" y="77"/>
                </a:cubicBezTo>
                <a:cubicBezTo>
                  <a:pt x="191" y="77"/>
                  <a:pt x="191" y="77"/>
                  <a:pt x="191" y="77"/>
                </a:cubicBezTo>
                <a:cubicBezTo>
                  <a:pt x="191" y="77"/>
                  <a:pt x="191" y="77"/>
                  <a:pt x="191" y="77"/>
                </a:cubicBezTo>
                <a:cubicBezTo>
                  <a:pt x="191" y="77"/>
                  <a:pt x="191" y="77"/>
                  <a:pt x="191" y="77"/>
                </a:cubicBezTo>
                <a:cubicBezTo>
                  <a:pt x="191" y="77"/>
                  <a:pt x="191" y="77"/>
                  <a:pt x="191" y="77"/>
                </a:cubicBezTo>
                <a:cubicBezTo>
                  <a:pt x="191" y="77"/>
                  <a:pt x="191" y="77"/>
                  <a:pt x="191" y="77"/>
                </a:cubicBezTo>
                <a:cubicBezTo>
                  <a:pt x="191" y="77"/>
                  <a:pt x="191" y="77"/>
                  <a:pt x="191" y="77"/>
                </a:cubicBezTo>
                <a:cubicBezTo>
                  <a:pt x="191" y="77"/>
                  <a:pt x="191" y="76"/>
                  <a:pt x="191" y="76"/>
                </a:cubicBezTo>
                <a:cubicBezTo>
                  <a:pt x="191" y="76"/>
                  <a:pt x="191" y="76"/>
                  <a:pt x="191" y="76"/>
                </a:cubicBezTo>
                <a:cubicBezTo>
                  <a:pt x="191" y="76"/>
                  <a:pt x="191" y="76"/>
                  <a:pt x="191" y="76"/>
                </a:cubicBezTo>
                <a:cubicBezTo>
                  <a:pt x="191" y="76"/>
                  <a:pt x="191" y="76"/>
                  <a:pt x="191" y="76"/>
                </a:cubicBezTo>
                <a:cubicBezTo>
                  <a:pt x="191" y="76"/>
                  <a:pt x="191" y="76"/>
                  <a:pt x="191" y="76"/>
                </a:cubicBezTo>
                <a:cubicBezTo>
                  <a:pt x="191" y="76"/>
                  <a:pt x="191" y="76"/>
                  <a:pt x="191" y="76"/>
                </a:cubicBezTo>
                <a:cubicBezTo>
                  <a:pt x="191" y="76"/>
                  <a:pt x="191" y="76"/>
                  <a:pt x="191" y="76"/>
                </a:cubicBezTo>
                <a:cubicBezTo>
                  <a:pt x="191" y="76"/>
                  <a:pt x="191" y="76"/>
                  <a:pt x="191" y="76"/>
                </a:cubicBezTo>
                <a:cubicBezTo>
                  <a:pt x="191" y="75"/>
                  <a:pt x="191" y="75"/>
                  <a:pt x="191" y="75"/>
                </a:cubicBezTo>
                <a:cubicBezTo>
                  <a:pt x="191" y="75"/>
                  <a:pt x="191" y="75"/>
                  <a:pt x="191" y="75"/>
                </a:cubicBezTo>
                <a:cubicBezTo>
                  <a:pt x="191" y="75"/>
                  <a:pt x="191" y="75"/>
                  <a:pt x="191" y="75"/>
                </a:cubicBezTo>
                <a:cubicBezTo>
                  <a:pt x="191" y="75"/>
                  <a:pt x="191" y="75"/>
                  <a:pt x="191" y="75"/>
                </a:cubicBezTo>
                <a:cubicBezTo>
                  <a:pt x="191" y="75"/>
                  <a:pt x="191" y="75"/>
                  <a:pt x="191" y="75"/>
                </a:cubicBezTo>
                <a:cubicBezTo>
                  <a:pt x="191" y="75"/>
                  <a:pt x="191" y="75"/>
                  <a:pt x="191" y="75"/>
                </a:cubicBezTo>
                <a:cubicBezTo>
                  <a:pt x="191" y="75"/>
                  <a:pt x="191" y="75"/>
                  <a:pt x="191" y="75"/>
                </a:cubicBezTo>
                <a:cubicBezTo>
                  <a:pt x="191" y="75"/>
                  <a:pt x="191" y="75"/>
                  <a:pt x="191" y="75"/>
                </a:cubicBezTo>
                <a:cubicBezTo>
                  <a:pt x="191" y="74"/>
                  <a:pt x="191" y="74"/>
                  <a:pt x="191" y="74"/>
                </a:cubicBezTo>
                <a:cubicBezTo>
                  <a:pt x="191" y="74"/>
                  <a:pt x="191" y="74"/>
                  <a:pt x="191" y="74"/>
                </a:cubicBezTo>
                <a:cubicBezTo>
                  <a:pt x="191" y="74"/>
                  <a:pt x="191" y="74"/>
                  <a:pt x="191" y="74"/>
                </a:cubicBezTo>
                <a:cubicBezTo>
                  <a:pt x="191" y="74"/>
                  <a:pt x="191" y="74"/>
                  <a:pt x="191" y="74"/>
                </a:cubicBezTo>
                <a:cubicBezTo>
                  <a:pt x="191" y="74"/>
                  <a:pt x="191" y="74"/>
                  <a:pt x="191" y="74"/>
                </a:cubicBezTo>
                <a:cubicBezTo>
                  <a:pt x="191" y="74"/>
                  <a:pt x="191" y="74"/>
                  <a:pt x="191" y="74"/>
                </a:cubicBezTo>
                <a:cubicBezTo>
                  <a:pt x="191" y="69"/>
                  <a:pt x="190" y="65"/>
                  <a:pt x="189" y="60"/>
                </a:cubicBezTo>
                <a:cubicBezTo>
                  <a:pt x="189" y="60"/>
                  <a:pt x="189" y="60"/>
                  <a:pt x="189" y="60"/>
                </a:cubicBezTo>
                <a:cubicBezTo>
                  <a:pt x="189" y="60"/>
                  <a:pt x="189" y="60"/>
                  <a:pt x="189" y="60"/>
                </a:cubicBezTo>
                <a:cubicBezTo>
                  <a:pt x="189" y="60"/>
                  <a:pt x="189" y="60"/>
                  <a:pt x="189" y="60"/>
                </a:cubicBezTo>
                <a:cubicBezTo>
                  <a:pt x="189" y="60"/>
                  <a:pt x="189" y="60"/>
                  <a:pt x="189" y="60"/>
                </a:cubicBezTo>
                <a:cubicBezTo>
                  <a:pt x="189" y="60"/>
                  <a:pt x="189" y="60"/>
                  <a:pt x="189" y="60"/>
                </a:cubicBezTo>
                <a:cubicBezTo>
                  <a:pt x="189" y="59"/>
                  <a:pt x="189" y="59"/>
                  <a:pt x="189" y="59"/>
                </a:cubicBezTo>
                <a:cubicBezTo>
                  <a:pt x="189" y="59"/>
                  <a:pt x="189" y="59"/>
                  <a:pt x="189" y="59"/>
                </a:cubicBezTo>
                <a:cubicBezTo>
                  <a:pt x="189" y="59"/>
                  <a:pt x="189" y="59"/>
                  <a:pt x="189" y="59"/>
                </a:cubicBezTo>
                <a:cubicBezTo>
                  <a:pt x="189" y="59"/>
                  <a:pt x="189" y="59"/>
                  <a:pt x="189" y="59"/>
                </a:cubicBezTo>
                <a:cubicBezTo>
                  <a:pt x="189" y="59"/>
                  <a:pt x="189" y="59"/>
                  <a:pt x="189" y="59"/>
                </a:cubicBezTo>
                <a:cubicBezTo>
                  <a:pt x="189" y="59"/>
                  <a:pt x="189" y="59"/>
                  <a:pt x="189" y="59"/>
                </a:cubicBezTo>
                <a:cubicBezTo>
                  <a:pt x="189" y="59"/>
                  <a:pt x="189" y="59"/>
                  <a:pt x="189" y="59"/>
                </a:cubicBezTo>
                <a:cubicBezTo>
                  <a:pt x="189" y="59"/>
                  <a:pt x="189" y="59"/>
                  <a:pt x="189" y="59"/>
                </a:cubicBezTo>
                <a:cubicBezTo>
                  <a:pt x="189" y="58"/>
                  <a:pt x="189" y="58"/>
                  <a:pt x="189" y="58"/>
                </a:cubicBezTo>
                <a:cubicBezTo>
                  <a:pt x="185" y="44"/>
                  <a:pt x="177" y="32"/>
                  <a:pt x="167" y="22"/>
                </a:cubicBezTo>
                <a:cubicBezTo>
                  <a:pt x="166" y="22"/>
                  <a:pt x="166" y="22"/>
                  <a:pt x="166" y="22"/>
                </a:cubicBezTo>
                <a:cubicBezTo>
                  <a:pt x="166" y="21"/>
                  <a:pt x="166" y="21"/>
                  <a:pt x="166" y="21"/>
                </a:cubicBezTo>
                <a:cubicBezTo>
                  <a:pt x="166" y="21"/>
                  <a:pt x="166" y="21"/>
                  <a:pt x="166" y="21"/>
                </a:cubicBezTo>
                <a:cubicBezTo>
                  <a:pt x="152" y="8"/>
                  <a:pt x="133" y="0"/>
                  <a:pt x="112" y="0"/>
                </a:cubicBezTo>
              </a:path>
            </a:pathLst>
          </a:custGeom>
          <a:solidFill>
            <a:srgbClr val="4B5050">
              <a:lumMod val="50000"/>
            </a:srgb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45" name="任意多边形 67"/>
          <p:cNvSpPr/>
          <p:nvPr>
            <p:custDataLst>
              <p:tags r:id="rId28"/>
            </p:custDataLst>
          </p:nvPr>
        </p:nvSpPr>
        <p:spPr bwMode="auto">
          <a:xfrm>
            <a:off x="5350908" y="4162108"/>
            <a:ext cx="647700" cy="266700"/>
          </a:xfrm>
          <a:custGeom>
            <a:avLst/>
            <a:gdLst>
              <a:gd name="T0" fmla="*/ 192 w 192"/>
              <a:gd name="T1" fmla="*/ 0 h 79"/>
              <a:gd name="T2" fmla="*/ 0 w 192"/>
              <a:gd name="T3" fmla="*/ 0 h 79"/>
              <a:gd name="T4" fmla="*/ 80 w 192"/>
              <a:gd name="T5" fmla="*/ 79 h 79"/>
              <a:gd name="T6" fmla="*/ 80 w 192"/>
              <a:gd name="T7" fmla="*/ 79 h 79"/>
              <a:gd name="T8" fmla="*/ 80 w 192"/>
              <a:gd name="T9" fmla="*/ 79 h 79"/>
              <a:gd name="T10" fmla="*/ 130 w 192"/>
              <a:gd name="T11" fmla="*/ 29 h 79"/>
              <a:gd name="T12" fmla="*/ 142 w 192"/>
              <a:gd name="T13" fmla="*/ 18 h 79"/>
              <a:gd name="T14" fmla="*/ 143 w 192"/>
              <a:gd name="T15" fmla="*/ 17 h 79"/>
              <a:gd name="T16" fmla="*/ 192 w 192"/>
              <a:gd name="T17" fmla="*/ 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2" h="79">
                <a:moveTo>
                  <a:pt x="192" y="0"/>
                </a:moveTo>
                <a:cubicBezTo>
                  <a:pt x="0" y="0"/>
                  <a:pt x="0" y="0"/>
                  <a:pt x="0" y="0"/>
                </a:cubicBezTo>
                <a:cubicBezTo>
                  <a:pt x="80" y="79"/>
                  <a:pt x="80" y="79"/>
                  <a:pt x="80" y="79"/>
                </a:cubicBezTo>
                <a:cubicBezTo>
                  <a:pt x="80" y="79"/>
                  <a:pt x="80" y="79"/>
                  <a:pt x="80" y="79"/>
                </a:cubicBezTo>
                <a:cubicBezTo>
                  <a:pt x="80" y="79"/>
                  <a:pt x="80" y="79"/>
                  <a:pt x="80" y="79"/>
                </a:cubicBezTo>
                <a:cubicBezTo>
                  <a:pt x="130" y="29"/>
                  <a:pt x="130" y="29"/>
                  <a:pt x="130" y="29"/>
                </a:cubicBezTo>
                <a:cubicBezTo>
                  <a:pt x="142" y="18"/>
                  <a:pt x="142" y="18"/>
                  <a:pt x="142" y="18"/>
                </a:cubicBezTo>
                <a:cubicBezTo>
                  <a:pt x="142" y="17"/>
                  <a:pt x="143" y="17"/>
                  <a:pt x="143" y="17"/>
                </a:cubicBezTo>
                <a:cubicBezTo>
                  <a:pt x="157" y="6"/>
                  <a:pt x="174" y="0"/>
                  <a:pt x="192" y="0"/>
                </a:cubicBezTo>
              </a:path>
            </a:pathLst>
          </a:custGeom>
          <a:solidFill>
            <a:srgbClr val="4B5050">
              <a:lumMod val="75000"/>
            </a:srgb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46" name="任意多边形 68"/>
          <p:cNvSpPr/>
          <p:nvPr>
            <p:custDataLst>
              <p:tags r:id="rId29"/>
            </p:custDataLst>
          </p:nvPr>
        </p:nvSpPr>
        <p:spPr bwMode="auto">
          <a:xfrm>
            <a:off x="5350908" y="4428808"/>
            <a:ext cx="647700" cy="269875"/>
          </a:xfrm>
          <a:custGeom>
            <a:avLst/>
            <a:gdLst>
              <a:gd name="T0" fmla="*/ 80 w 192"/>
              <a:gd name="T1" fmla="*/ 0 h 80"/>
              <a:gd name="T2" fmla="*/ 0 w 192"/>
              <a:gd name="T3" fmla="*/ 80 h 80"/>
              <a:gd name="T4" fmla="*/ 192 w 192"/>
              <a:gd name="T5" fmla="*/ 80 h 80"/>
              <a:gd name="T6" fmla="*/ 192 w 192"/>
              <a:gd name="T7" fmla="*/ 80 h 80"/>
              <a:gd name="T8" fmla="*/ 153 w 192"/>
              <a:gd name="T9" fmla="*/ 70 h 80"/>
              <a:gd name="T10" fmla="*/ 142 w 192"/>
              <a:gd name="T11" fmla="*/ 62 h 80"/>
              <a:gd name="T12" fmla="*/ 130 w 192"/>
              <a:gd name="T13" fmla="*/ 51 h 80"/>
              <a:gd name="T14" fmla="*/ 109 w 192"/>
              <a:gd name="T15" fmla="*/ 30 h 80"/>
              <a:gd name="T16" fmla="*/ 80 w 192"/>
              <a:gd name="T17"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2" h="80">
                <a:moveTo>
                  <a:pt x="80" y="0"/>
                </a:moveTo>
                <a:cubicBezTo>
                  <a:pt x="0" y="80"/>
                  <a:pt x="0" y="80"/>
                  <a:pt x="0" y="80"/>
                </a:cubicBezTo>
                <a:cubicBezTo>
                  <a:pt x="192" y="80"/>
                  <a:pt x="192" y="80"/>
                  <a:pt x="192" y="80"/>
                </a:cubicBezTo>
                <a:cubicBezTo>
                  <a:pt x="192" y="80"/>
                  <a:pt x="192" y="80"/>
                  <a:pt x="192" y="80"/>
                </a:cubicBezTo>
                <a:cubicBezTo>
                  <a:pt x="178" y="80"/>
                  <a:pt x="165" y="76"/>
                  <a:pt x="153" y="70"/>
                </a:cubicBezTo>
                <a:cubicBezTo>
                  <a:pt x="149" y="68"/>
                  <a:pt x="145" y="65"/>
                  <a:pt x="142" y="62"/>
                </a:cubicBezTo>
                <a:cubicBezTo>
                  <a:pt x="130" y="51"/>
                  <a:pt x="130" y="51"/>
                  <a:pt x="130" y="51"/>
                </a:cubicBezTo>
                <a:cubicBezTo>
                  <a:pt x="109" y="30"/>
                  <a:pt x="109" y="30"/>
                  <a:pt x="109" y="30"/>
                </a:cubicBezTo>
                <a:cubicBezTo>
                  <a:pt x="80" y="0"/>
                  <a:pt x="80" y="0"/>
                  <a:pt x="80" y="0"/>
                </a:cubicBezTo>
              </a:path>
            </a:pathLst>
          </a:custGeom>
          <a:solidFill>
            <a:srgbClr val="4B5050">
              <a:lumMod val="75000"/>
            </a:srgb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47" name="任意多边形 69"/>
          <p:cNvSpPr/>
          <p:nvPr>
            <p:custDataLst>
              <p:tags r:id="rId30"/>
            </p:custDataLst>
          </p:nvPr>
        </p:nvSpPr>
        <p:spPr>
          <a:xfrm>
            <a:off x="5872243" y="4270058"/>
            <a:ext cx="279400" cy="279400"/>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7"/>
                  <a:pt x="5377" y="982"/>
                  <a:pt x="10800" y="982"/>
                </a:cubicBezTo>
                <a:cubicBezTo>
                  <a:pt x="16223" y="982"/>
                  <a:pt x="20618" y="5377"/>
                  <a:pt x="20618" y="10800"/>
                </a:cubicBezTo>
                <a:cubicBezTo>
                  <a:pt x="20618" y="16223"/>
                  <a:pt x="16223" y="20618"/>
                  <a:pt x="10800" y="20618"/>
                </a:cubicBezTo>
                <a:moveTo>
                  <a:pt x="18280" y="18579"/>
                </a:moveTo>
                <a:cubicBezTo>
                  <a:pt x="20323" y="16614"/>
                  <a:pt x="21600" y="13859"/>
                  <a:pt x="21600" y="10800"/>
                </a:cubicBezTo>
                <a:cubicBezTo>
                  <a:pt x="21600" y="4835"/>
                  <a:pt x="16764" y="0"/>
                  <a:pt x="10800" y="0"/>
                </a:cubicBezTo>
                <a:cubicBezTo>
                  <a:pt x="4836" y="0"/>
                  <a:pt x="0" y="4835"/>
                  <a:pt x="0" y="10800"/>
                </a:cubicBezTo>
                <a:cubicBezTo>
                  <a:pt x="0" y="13859"/>
                  <a:pt x="1277" y="16614"/>
                  <a:pt x="3320" y="18579"/>
                </a:cubicBezTo>
                <a:lnTo>
                  <a:pt x="2107" y="20762"/>
                </a:lnTo>
                <a:cubicBezTo>
                  <a:pt x="2019" y="20851"/>
                  <a:pt x="1964" y="20974"/>
                  <a:pt x="1964" y="21109"/>
                </a:cubicBezTo>
                <a:cubicBezTo>
                  <a:pt x="1964" y="21380"/>
                  <a:pt x="2184" y="21600"/>
                  <a:pt x="2455" y="21600"/>
                </a:cubicBezTo>
                <a:cubicBezTo>
                  <a:pt x="2590" y="21600"/>
                  <a:pt x="2713" y="21545"/>
                  <a:pt x="2802" y="21456"/>
                </a:cubicBezTo>
                <a:cubicBezTo>
                  <a:pt x="2858" y="21400"/>
                  <a:pt x="2894" y="21327"/>
                  <a:pt x="2917" y="21248"/>
                </a:cubicBezTo>
                <a:lnTo>
                  <a:pt x="4044" y="19219"/>
                </a:lnTo>
                <a:cubicBezTo>
                  <a:pt x="5895" y="20706"/>
                  <a:pt x="8242" y="21600"/>
                  <a:pt x="10800" y="21600"/>
                </a:cubicBezTo>
                <a:cubicBezTo>
                  <a:pt x="13358" y="21600"/>
                  <a:pt x="15705" y="20706"/>
                  <a:pt x="17555" y="19219"/>
                </a:cubicBezTo>
                <a:lnTo>
                  <a:pt x="18683" y="21248"/>
                </a:lnTo>
                <a:cubicBezTo>
                  <a:pt x="18743" y="21450"/>
                  <a:pt x="18923" y="21600"/>
                  <a:pt x="19145" y="21600"/>
                </a:cubicBezTo>
                <a:cubicBezTo>
                  <a:pt x="19416" y="21600"/>
                  <a:pt x="19636" y="21380"/>
                  <a:pt x="19636" y="21109"/>
                </a:cubicBezTo>
                <a:cubicBezTo>
                  <a:pt x="19636" y="20974"/>
                  <a:pt x="19581" y="20851"/>
                  <a:pt x="19493" y="20762"/>
                </a:cubicBezTo>
                <a:cubicBezTo>
                  <a:pt x="19493" y="20762"/>
                  <a:pt x="18280" y="18579"/>
                  <a:pt x="18280" y="18579"/>
                </a:cubicBezTo>
                <a:close/>
                <a:moveTo>
                  <a:pt x="10800" y="16691"/>
                </a:moveTo>
                <a:cubicBezTo>
                  <a:pt x="7547" y="16691"/>
                  <a:pt x="4909" y="14053"/>
                  <a:pt x="4909" y="10800"/>
                </a:cubicBezTo>
                <a:cubicBezTo>
                  <a:pt x="4909" y="7547"/>
                  <a:pt x="7547" y="4909"/>
                  <a:pt x="10800" y="4909"/>
                </a:cubicBezTo>
                <a:cubicBezTo>
                  <a:pt x="14053" y="4909"/>
                  <a:pt x="16691" y="7547"/>
                  <a:pt x="16691" y="10800"/>
                </a:cubicBezTo>
                <a:cubicBezTo>
                  <a:pt x="16691" y="14053"/>
                  <a:pt x="14053" y="16691"/>
                  <a:pt x="10800" y="16691"/>
                </a:cubicBezTo>
                <a:moveTo>
                  <a:pt x="10800" y="3927"/>
                </a:moveTo>
                <a:cubicBezTo>
                  <a:pt x="7004" y="3927"/>
                  <a:pt x="3927" y="7004"/>
                  <a:pt x="3927" y="10800"/>
                </a:cubicBezTo>
                <a:cubicBezTo>
                  <a:pt x="3927" y="14596"/>
                  <a:pt x="7004" y="17673"/>
                  <a:pt x="10800" y="17673"/>
                </a:cubicBezTo>
                <a:cubicBezTo>
                  <a:pt x="14596" y="17673"/>
                  <a:pt x="17673" y="14596"/>
                  <a:pt x="17673" y="10800"/>
                </a:cubicBezTo>
                <a:cubicBezTo>
                  <a:pt x="17673" y="7004"/>
                  <a:pt x="14596" y="3927"/>
                  <a:pt x="10800" y="3927"/>
                </a:cubicBezTo>
                <a:moveTo>
                  <a:pt x="10800" y="12764"/>
                </a:moveTo>
                <a:cubicBezTo>
                  <a:pt x="9716" y="12764"/>
                  <a:pt x="8836" y="11884"/>
                  <a:pt x="8836" y="10800"/>
                </a:cubicBezTo>
                <a:cubicBezTo>
                  <a:pt x="8836" y="9716"/>
                  <a:pt x="9716" y="8836"/>
                  <a:pt x="10800" y="8836"/>
                </a:cubicBezTo>
                <a:cubicBezTo>
                  <a:pt x="11884" y="8836"/>
                  <a:pt x="12764" y="9716"/>
                  <a:pt x="12764" y="10800"/>
                </a:cubicBezTo>
                <a:cubicBezTo>
                  <a:pt x="12764" y="11884"/>
                  <a:pt x="11884" y="12764"/>
                  <a:pt x="10800" y="12764"/>
                </a:cubicBezTo>
                <a:moveTo>
                  <a:pt x="10800" y="7855"/>
                </a:moveTo>
                <a:cubicBezTo>
                  <a:pt x="9173" y="7855"/>
                  <a:pt x="7855" y="9173"/>
                  <a:pt x="7855" y="10800"/>
                </a:cubicBezTo>
                <a:cubicBezTo>
                  <a:pt x="7855" y="12427"/>
                  <a:pt x="9173" y="13745"/>
                  <a:pt x="10800" y="13745"/>
                </a:cubicBezTo>
                <a:cubicBezTo>
                  <a:pt x="12427" y="13745"/>
                  <a:pt x="13745" y="12427"/>
                  <a:pt x="13745" y="10800"/>
                </a:cubicBezTo>
                <a:cubicBezTo>
                  <a:pt x="13745" y="9173"/>
                  <a:pt x="12427" y="7855"/>
                  <a:pt x="10800" y="7855"/>
                </a:cubicBezTo>
              </a:path>
            </a:pathLst>
          </a:custGeom>
          <a:solidFill>
            <a:sysClr val="window" lastClr="FFFFFF"/>
          </a:solidFill>
          <a:ln w="12700">
            <a:miter lim="400000"/>
          </a:ln>
        </p:spPr>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49" name="任意多边形 59"/>
          <p:cNvSpPr/>
          <p:nvPr>
            <p:custDataLst>
              <p:tags r:id="rId31"/>
            </p:custDataLst>
          </p:nvPr>
        </p:nvSpPr>
        <p:spPr bwMode="auto">
          <a:xfrm>
            <a:off x="5960508" y="2601913"/>
            <a:ext cx="1097280" cy="1659255"/>
          </a:xfrm>
          <a:custGeom>
            <a:avLst/>
            <a:gdLst>
              <a:gd name="T0" fmla="*/ 0 w 325"/>
              <a:gd name="T1" fmla="*/ 246 h 492"/>
              <a:gd name="T2" fmla="*/ 24 w 325"/>
              <a:gd name="T3" fmla="*/ 303 h 492"/>
              <a:gd name="T4" fmla="*/ 25 w 325"/>
              <a:gd name="T5" fmla="*/ 304 h 492"/>
              <a:gd name="T6" fmla="*/ 182 w 325"/>
              <a:gd name="T7" fmla="*/ 461 h 492"/>
              <a:gd name="T8" fmla="*/ 294 w 325"/>
              <a:gd name="T9" fmla="*/ 461 h 492"/>
              <a:gd name="T10" fmla="*/ 294 w 325"/>
              <a:gd name="T11" fmla="*/ 348 h 492"/>
              <a:gd name="T12" fmla="*/ 191 w 325"/>
              <a:gd name="T13" fmla="*/ 246 h 492"/>
              <a:gd name="T14" fmla="*/ 294 w 325"/>
              <a:gd name="T15" fmla="*/ 143 h 492"/>
              <a:gd name="T16" fmla="*/ 294 w 325"/>
              <a:gd name="T17" fmla="*/ 31 h 492"/>
              <a:gd name="T18" fmla="*/ 182 w 325"/>
              <a:gd name="T19" fmla="*/ 31 h 492"/>
              <a:gd name="T20" fmla="*/ 25 w 325"/>
              <a:gd name="T21" fmla="*/ 188 h 492"/>
              <a:gd name="T22" fmla="*/ 24 w 325"/>
              <a:gd name="T23" fmla="*/ 188 h 492"/>
              <a:gd name="T24" fmla="*/ 0 w 325"/>
              <a:gd name="T25" fmla="*/ 246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5" h="492">
                <a:moveTo>
                  <a:pt x="0" y="246"/>
                </a:moveTo>
                <a:cubicBezTo>
                  <a:pt x="0" y="268"/>
                  <a:pt x="9" y="289"/>
                  <a:pt x="24" y="303"/>
                </a:cubicBezTo>
                <a:cubicBezTo>
                  <a:pt x="25" y="304"/>
                  <a:pt x="25" y="304"/>
                  <a:pt x="25" y="304"/>
                </a:cubicBezTo>
                <a:cubicBezTo>
                  <a:pt x="182" y="461"/>
                  <a:pt x="182" y="461"/>
                  <a:pt x="182" y="461"/>
                </a:cubicBezTo>
                <a:cubicBezTo>
                  <a:pt x="213" y="492"/>
                  <a:pt x="263" y="492"/>
                  <a:pt x="294" y="461"/>
                </a:cubicBezTo>
                <a:cubicBezTo>
                  <a:pt x="325" y="430"/>
                  <a:pt x="325" y="379"/>
                  <a:pt x="294" y="348"/>
                </a:cubicBezTo>
                <a:cubicBezTo>
                  <a:pt x="191" y="246"/>
                  <a:pt x="191" y="246"/>
                  <a:pt x="191" y="246"/>
                </a:cubicBezTo>
                <a:cubicBezTo>
                  <a:pt x="294" y="143"/>
                  <a:pt x="294" y="143"/>
                  <a:pt x="294" y="143"/>
                </a:cubicBezTo>
                <a:cubicBezTo>
                  <a:pt x="325" y="112"/>
                  <a:pt x="325" y="62"/>
                  <a:pt x="294" y="31"/>
                </a:cubicBezTo>
                <a:cubicBezTo>
                  <a:pt x="263" y="0"/>
                  <a:pt x="213" y="0"/>
                  <a:pt x="182" y="31"/>
                </a:cubicBezTo>
                <a:cubicBezTo>
                  <a:pt x="25" y="188"/>
                  <a:pt x="25" y="188"/>
                  <a:pt x="25" y="188"/>
                </a:cubicBezTo>
                <a:cubicBezTo>
                  <a:pt x="24" y="188"/>
                  <a:pt x="24" y="188"/>
                  <a:pt x="24" y="188"/>
                </a:cubicBezTo>
                <a:cubicBezTo>
                  <a:pt x="9" y="203"/>
                  <a:pt x="0" y="223"/>
                  <a:pt x="0" y="246"/>
                </a:cubicBezTo>
              </a:path>
            </a:pathLst>
          </a:custGeom>
          <a:solidFill>
            <a:srgbClr val="F5AA1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50" name="任意多边形 60"/>
          <p:cNvSpPr/>
          <p:nvPr>
            <p:custDataLst>
              <p:tags r:id="rId32"/>
            </p:custDataLst>
          </p:nvPr>
        </p:nvSpPr>
        <p:spPr bwMode="auto">
          <a:xfrm>
            <a:off x="5960508" y="3160713"/>
            <a:ext cx="644525" cy="536575"/>
          </a:xfrm>
          <a:custGeom>
            <a:avLst/>
            <a:gdLst>
              <a:gd name="T0" fmla="*/ 25 w 191"/>
              <a:gd name="T1" fmla="*/ 22 h 159"/>
              <a:gd name="T2" fmla="*/ 25 w 191"/>
              <a:gd name="T3" fmla="*/ 22 h 159"/>
              <a:gd name="T4" fmla="*/ 3 w 191"/>
              <a:gd name="T5" fmla="*/ 57 h 159"/>
              <a:gd name="T6" fmla="*/ 3 w 191"/>
              <a:gd name="T7" fmla="*/ 57 h 159"/>
              <a:gd name="T8" fmla="*/ 3 w 191"/>
              <a:gd name="T9" fmla="*/ 57 h 159"/>
              <a:gd name="T10" fmla="*/ 3 w 191"/>
              <a:gd name="T11" fmla="*/ 58 h 159"/>
              <a:gd name="T12" fmla="*/ 3 w 191"/>
              <a:gd name="T13" fmla="*/ 58 h 159"/>
              <a:gd name="T14" fmla="*/ 0 w 191"/>
              <a:gd name="T15" fmla="*/ 74 h 159"/>
              <a:gd name="T16" fmla="*/ 0 w 191"/>
              <a:gd name="T17" fmla="*/ 75 h 159"/>
              <a:gd name="T18" fmla="*/ 0 w 191"/>
              <a:gd name="T19" fmla="*/ 75 h 159"/>
              <a:gd name="T20" fmla="*/ 0 w 191"/>
              <a:gd name="T21" fmla="*/ 75 h 159"/>
              <a:gd name="T22" fmla="*/ 0 w 191"/>
              <a:gd name="T23" fmla="*/ 75 h 159"/>
              <a:gd name="T24" fmla="*/ 0 w 191"/>
              <a:gd name="T25" fmla="*/ 76 h 159"/>
              <a:gd name="T26" fmla="*/ 0 w 191"/>
              <a:gd name="T27" fmla="*/ 76 h 159"/>
              <a:gd name="T28" fmla="*/ 0 w 191"/>
              <a:gd name="T29" fmla="*/ 76 h 159"/>
              <a:gd name="T30" fmla="*/ 0 w 191"/>
              <a:gd name="T31" fmla="*/ 76 h 159"/>
              <a:gd name="T32" fmla="*/ 0 w 191"/>
              <a:gd name="T33" fmla="*/ 77 h 159"/>
              <a:gd name="T34" fmla="*/ 0 w 191"/>
              <a:gd name="T35" fmla="*/ 77 h 159"/>
              <a:gd name="T36" fmla="*/ 0 w 191"/>
              <a:gd name="T37" fmla="*/ 77 h 159"/>
              <a:gd name="T38" fmla="*/ 0 w 191"/>
              <a:gd name="T39" fmla="*/ 78 h 159"/>
              <a:gd name="T40" fmla="*/ 0 w 191"/>
              <a:gd name="T41" fmla="*/ 78 h 159"/>
              <a:gd name="T42" fmla="*/ 0 w 191"/>
              <a:gd name="T43" fmla="*/ 78 h 159"/>
              <a:gd name="T44" fmla="*/ 0 w 191"/>
              <a:gd name="T45" fmla="*/ 78 h 159"/>
              <a:gd name="T46" fmla="*/ 0 w 191"/>
              <a:gd name="T47" fmla="*/ 79 h 159"/>
              <a:gd name="T48" fmla="*/ 0 w 191"/>
              <a:gd name="T49" fmla="*/ 79 h 159"/>
              <a:gd name="T50" fmla="*/ 0 w 191"/>
              <a:gd name="T51" fmla="*/ 79 h 159"/>
              <a:gd name="T52" fmla="*/ 0 w 191"/>
              <a:gd name="T53" fmla="*/ 79 h 159"/>
              <a:gd name="T54" fmla="*/ 0 w 191"/>
              <a:gd name="T55" fmla="*/ 80 h 159"/>
              <a:gd name="T56" fmla="*/ 24 w 191"/>
              <a:gd name="T57" fmla="*/ 137 h 159"/>
              <a:gd name="T58" fmla="*/ 25 w 191"/>
              <a:gd name="T59" fmla="*/ 138 h 159"/>
              <a:gd name="T60" fmla="*/ 79 w 191"/>
              <a:gd name="T61" fmla="*/ 159 h 159"/>
              <a:gd name="T62" fmla="*/ 79 w 191"/>
              <a:gd name="T63" fmla="*/ 159 h 159"/>
              <a:gd name="T64" fmla="*/ 129 w 191"/>
              <a:gd name="T65" fmla="*/ 141 h 159"/>
              <a:gd name="T66" fmla="*/ 163 w 191"/>
              <a:gd name="T67" fmla="*/ 108 h 159"/>
              <a:gd name="T68" fmla="*/ 141 w 191"/>
              <a:gd name="T69" fmla="*/ 30 h 159"/>
              <a:gd name="T70" fmla="*/ 128 w 191"/>
              <a:gd name="T71" fmla="*/ 17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1" h="159">
                <a:moveTo>
                  <a:pt x="79" y="0"/>
                </a:moveTo>
                <a:cubicBezTo>
                  <a:pt x="58" y="0"/>
                  <a:pt x="39" y="8"/>
                  <a:pt x="25" y="22"/>
                </a:cubicBezTo>
                <a:cubicBezTo>
                  <a:pt x="25" y="22"/>
                  <a:pt x="25" y="22"/>
                  <a:pt x="25" y="22"/>
                </a:cubicBezTo>
                <a:cubicBezTo>
                  <a:pt x="25" y="22"/>
                  <a:pt x="25" y="22"/>
                  <a:pt x="25" y="22"/>
                </a:cubicBezTo>
                <a:cubicBezTo>
                  <a:pt x="24" y="22"/>
                  <a:pt x="24" y="22"/>
                  <a:pt x="24" y="22"/>
                </a:cubicBezTo>
                <a:cubicBezTo>
                  <a:pt x="14" y="32"/>
                  <a:pt x="7" y="44"/>
                  <a:pt x="3" y="57"/>
                </a:cubicBezTo>
                <a:cubicBezTo>
                  <a:pt x="3" y="57"/>
                  <a:pt x="3" y="57"/>
                  <a:pt x="3" y="57"/>
                </a:cubicBezTo>
                <a:cubicBezTo>
                  <a:pt x="3" y="57"/>
                  <a:pt x="3" y="57"/>
                  <a:pt x="3" y="57"/>
                </a:cubicBezTo>
                <a:cubicBezTo>
                  <a:pt x="3" y="57"/>
                  <a:pt x="3" y="57"/>
                  <a:pt x="3" y="57"/>
                </a:cubicBezTo>
                <a:cubicBezTo>
                  <a:pt x="3" y="57"/>
                  <a:pt x="3" y="57"/>
                  <a:pt x="3" y="57"/>
                </a:cubicBezTo>
                <a:cubicBezTo>
                  <a:pt x="3" y="57"/>
                  <a:pt x="3" y="57"/>
                  <a:pt x="3" y="58"/>
                </a:cubicBezTo>
                <a:cubicBezTo>
                  <a:pt x="3" y="58"/>
                  <a:pt x="3" y="58"/>
                  <a:pt x="3" y="58"/>
                </a:cubicBezTo>
                <a:cubicBezTo>
                  <a:pt x="3" y="58"/>
                  <a:pt x="3" y="58"/>
                  <a:pt x="3" y="58"/>
                </a:cubicBezTo>
                <a:cubicBezTo>
                  <a:pt x="3" y="58"/>
                  <a:pt x="3" y="58"/>
                  <a:pt x="3" y="58"/>
                </a:cubicBezTo>
                <a:cubicBezTo>
                  <a:pt x="1" y="63"/>
                  <a:pt x="0" y="69"/>
                  <a:pt x="0" y="74"/>
                </a:cubicBezTo>
                <a:cubicBezTo>
                  <a:pt x="0" y="74"/>
                  <a:pt x="0" y="74"/>
                  <a:pt x="0" y="74"/>
                </a:cubicBezTo>
                <a:cubicBezTo>
                  <a:pt x="0" y="74"/>
                  <a:pt x="0" y="75"/>
                  <a:pt x="0" y="75"/>
                </a:cubicBezTo>
                <a:cubicBezTo>
                  <a:pt x="0" y="75"/>
                  <a:pt x="0" y="75"/>
                  <a:pt x="0" y="75"/>
                </a:cubicBezTo>
                <a:cubicBezTo>
                  <a:pt x="0" y="75"/>
                  <a:pt x="0" y="75"/>
                  <a:pt x="0" y="75"/>
                </a:cubicBezTo>
                <a:cubicBezTo>
                  <a:pt x="0" y="75"/>
                  <a:pt x="0" y="75"/>
                  <a:pt x="0" y="75"/>
                </a:cubicBezTo>
                <a:cubicBezTo>
                  <a:pt x="0" y="75"/>
                  <a:pt x="0" y="75"/>
                  <a:pt x="0" y="75"/>
                </a:cubicBezTo>
                <a:cubicBezTo>
                  <a:pt x="0" y="75"/>
                  <a:pt x="0" y="75"/>
                  <a:pt x="0" y="75"/>
                </a:cubicBezTo>
                <a:cubicBezTo>
                  <a:pt x="0" y="75"/>
                  <a:pt x="0" y="75"/>
                  <a:pt x="0" y="75"/>
                </a:cubicBezTo>
                <a:cubicBezTo>
                  <a:pt x="0" y="75"/>
                  <a:pt x="0" y="75"/>
                  <a:pt x="0" y="75"/>
                </a:cubicBezTo>
                <a:cubicBezTo>
                  <a:pt x="0" y="75"/>
                  <a:pt x="0" y="76"/>
                  <a:pt x="0" y="76"/>
                </a:cubicBezTo>
                <a:cubicBezTo>
                  <a:pt x="0" y="76"/>
                  <a:pt x="0" y="76"/>
                  <a:pt x="0" y="76"/>
                </a:cubicBezTo>
                <a:cubicBezTo>
                  <a:pt x="0" y="76"/>
                  <a:pt x="0" y="76"/>
                  <a:pt x="0" y="76"/>
                </a:cubicBezTo>
                <a:cubicBezTo>
                  <a:pt x="0" y="76"/>
                  <a:pt x="0" y="76"/>
                  <a:pt x="0" y="76"/>
                </a:cubicBezTo>
                <a:cubicBezTo>
                  <a:pt x="0" y="76"/>
                  <a:pt x="0" y="76"/>
                  <a:pt x="0" y="76"/>
                </a:cubicBezTo>
                <a:cubicBezTo>
                  <a:pt x="0" y="76"/>
                  <a:pt x="0" y="76"/>
                  <a:pt x="0" y="76"/>
                </a:cubicBezTo>
                <a:cubicBezTo>
                  <a:pt x="0" y="76"/>
                  <a:pt x="0" y="76"/>
                  <a:pt x="0" y="76"/>
                </a:cubicBezTo>
                <a:cubicBezTo>
                  <a:pt x="0" y="76"/>
                  <a:pt x="0" y="76"/>
                  <a:pt x="0" y="76"/>
                </a:cubicBezTo>
                <a:cubicBezTo>
                  <a:pt x="0" y="77"/>
                  <a:pt x="0" y="77"/>
                  <a:pt x="0" y="77"/>
                </a:cubicBezTo>
                <a:cubicBezTo>
                  <a:pt x="0" y="77"/>
                  <a:pt x="0" y="77"/>
                  <a:pt x="0" y="77"/>
                </a:cubicBezTo>
                <a:cubicBezTo>
                  <a:pt x="0" y="77"/>
                  <a:pt x="0" y="77"/>
                  <a:pt x="0" y="77"/>
                </a:cubicBezTo>
                <a:cubicBezTo>
                  <a:pt x="0" y="77"/>
                  <a:pt x="0" y="77"/>
                  <a:pt x="0" y="77"/>
                </a:cubicBezTo>
                <a:cubicBezTo>
                  <a:pt x="0" y="77"/>
                  <a:pt x="0" y="77"/>
                  <a:pt x="0" y="77"/>
                </a:cubicBezTo>
                <a:cubicBezTo>
                  <a:pt x="0" y="77"/>
                  <a:pt x="0" y="77"/>
                  <a:pt x="0" y="77"/>
                </a:cubicBezTo>
                <a:cubicBezTo>
                  <a:pt x="0" y="77"/>
                  <a:pt x="0" y="77"/>
                  <a:pt x="0" y="77"/>
                </a:cubicBezTo>
                <a:cubicBezTo>
                  <a:pt x="0" y="77"/>
                  <a:pt x="0" y="77"/>
                  <a:pt x="0" y="78"/>
                </a:cubicBezTo>
                <a:cubicBezTo>
                  <a:pt x="0" y="78"/>
                  <a:pt x="0" y="78"/>
                  <a:pt x="0" y="78"/>
                </a:cubicBezTo>
                <a:cubicBezTo>
                  <a:pt x="0" y="78"/>
                  <a:pt x="0" y="78"/>
                  <a:pt x="0" y="78"/>
                </a:cubicBezTo>
                <a:cubicBezTo>
                  <a:pt x="0" y="78"/>
                  <a:pt x="0" y="78"/>
                  <a:pt x="0" y="78"/>
                </a:cubicBezTo>
                <a:cubicBezTo>
                  <a:pt x="0" y="78"/>
                  <a:pt x="0" y="78"/>
                  <a:pt x="0" y="78"/>
                </a:cubicBezTo>
                <a:cubicBezTo>
                  <a:pt x="0" y="78"/>
                  <a:pt x="0" y="78"/>
                  <a:pt x="0" y="78"/>
                </a:cubicBezTo>
                <a:cubicBezTo>
                  <a:pt x="0" y="78"/>
                  <a:pt x="0" y="78"/>
                  <a:pt x="0" y="78"/>
                </a:cubicBezTo>
                <a:cubicBezTo>
                  <a:pt x="0" y="78"/>
                  <a:pt x="0" y="78"/>
                  <a:pt x="0" y="78"/>
                </a:cubicBezTo>
                <a:cubicBezTo>
                  <a:pt x="0" y="78"/>
                  <a:pt x="0" y="79"/>
                  <a:pt x="0" y="79"/>
                </a:cubicBezTo>
                <a:cubicBezTo>
                  <a:pt x="0" y="79"/>
                  <a:pt x="0" y="79"/>
                  <a:pt x="0" y="79"/>
                </a:cubicBezTo>
                <a:cubicBezTo>
                  <a:pt x="0" y="79"/>
                  <a:pt x="0" y="79"/>
                  <a:pt x="0" y="79"/>
                </a:cubicBezTo>
                <a:cubicBezTo>
                  <a:pt x="0" y="79"/>
                  <a:pt x="0" y="79"/>
                  <a:pt x="0" y="79"/>
                </a:cubicBezTo>
                <a:cubicBezTo>
                  <a:pt x="0" y="79"/>
                  <a:pt x="0" y="79"/>
                  <a:pt x="0" y="79"/>
                </a:cubicBezTo>
                <a:cubicBezTo>
                  <a:pt x="0" y="79"/>
                  <a:pt x="0" y="79"/>
                  <a:pt x="0" y="79"/>
                </a:cubicBezTo>
                <a:cubicBezTo>
                  <a:pt x="0" y="79"/>
                  <a:pt x="0" y="79"/>
                  <a:pt x="0" y="79"/>
                </a:cubicBezTo>
                <a:cubicBezTo>
                  <a:pt x="0" y="79"/>
                  <a:pt x="0" y="79"/>
                  <a:pt x="0" y="79"/>
                </a:cubicBezTo>
                <a:cubicBezTo>
                  <a:pt x="0" y="80"/>
                  <a:pt x="0" y="80"/>
                  <a:pt x="0" y="80"/>
                </a:cubicBezTo>
                <a:cubicBezTo>
                  <a:pt x="0" y="90"/>
                  <a:pt x="1" y="99"/>
                  <a:pt x="5" y="108"/>
                </a:cubicBezTo>
                <a:cubicBezTo>
                  <a:pt x="9" y="119"/>
                  <a:pt x="16" y="129"/>
                  <a:pt x="24" y="137"/>
                </a:cubicBezTo>
                <a:cubicBezTo>
                  <a:pt x="25" y="138"/>
                  <a:pt x="25" y="138"/>
                  <a:pt x="25" y="138"/>
                </a:cubicBezTo>
                <a:cubicBezTo>
                  <a:pt x="25" y="138"/>
                  <a:pt x="25" y="138"/>
                  <a:pt x="25" y="138"/>
                </a:cubicBezTo>
                <a:cubicBezTo>
                  <a:pt x="25" y="138"/>
                  <a:pt x="25" y="138"/>
                  <a:pt x="25" y="138"/>
                </a:cubicBezTo>
                <a:cubicBezTo>
                  <a:pt x="39" y="151"/>
                  <a:pt x="58" y="159"/>
                  <a:pt x="79" y="159"/>
                </a:cubicBezTo>
                <a:cubicBezTo>
                  <a:pt x="79" y="159"/>
                  <a:pt x="79" y="159"/>
                  <a:pt x="79" y="159"/>
                </a:cubicBezTo>
                <a:cubicBezTo>
                  <a:pt x="79" y="159"/>
                  <a:pt x="79" y="159"/>
                  <a:pt x="79" y="159"/>
                </a:cubicBezTo>
                <a:cubicBezTo>
                  <a:pt x="94" y="159"/>
                  <a:pt x="107" y="155"/>
                  <a:pt x="119" y="148"/>
                </a:cubicBezTo>
                <a:cubicBezTo>
                  <a:pt x="123" y="146"/>
                  <a:pt x="126" y="144"/>
                  <a:pt x="129" y="141"/>
                </a:cubicBezTo>
                <a:cubicBezTo>
                  <a:pt x="141" y="130"/>
                  <a:pt x="141" y="130"/>
                  <a:pt x="141" y="130"/>
                </a:cubicBezTo>
                <a:cubicBezTo>
                  <a:pt x="163" y="108"/>
                  <a:pt x="163" y="108"/>
                  <a:pt x="163" y="108"/>
                </a:cubicBezTo>
                <a:cubicBezTo>
                  <a:pt x="191" y="80"/>
                  <a:pt x="191" y="80"/>
                  <a:pt x="191" y="80"/>
                </a:cubicBezTo>
                <a:cubicBezTo>
                  <a:pt x="141" y="30"/>
                  <a:pt x="141" y="30"/>
                  <a:pt x="141" y="30"/>
                </a:cubicBezTo>
                <a:cubicBezTo>
                  <a:pt x="129" y="18"/>
                  <a:pt x="129" y="18"/>
                  <a:pt x="129" y="18"/>
                </a:cubicBezTo>
                <a:cubicBezTo>
                  <a:pt x="129" y="18"/>
                  <a:pt x="128" y="17"/>
                  <a:pt x="128" y="17"/>
                </a:cubicBezTo>
                <a:cubicBezTo>
                  <a:pt x="114" y="7"/>
                  <a:pt x="97" y="0"/>
                  <a:pt x="79" y="0"/>
                </a:cubicBezTo>
              </a:path>
            </a:pathLst>
          </a:custGeom>
          <a:solidFill>
            <a:srgbClr val="F5AA19">
              <a:lumMod val="50000"/>
            </a:srgb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51" name="任意多边形 61"/>
          <p:cNvSpPr/>
          <p:nvPr>
            <p:custDataLst>
              <p:tags r:id="rId33"/>
            </p:custDataLst>
          </p:nvPr>
        </p:nvSpPr>
        <p:spPr bwMode="auto">
          <a:xfrm>
            <a:off x="6227208" y="3160713"/>
            <a:ext cx="647700" cy="269875"/>
          </a:xfrm>
          <a:custGeom>
            <a:avLst/>
            <a:gdLst>
              <a:gd name="T0" fmla="*/ 0 w 192"/>
              <a:gd name="T1" fmla="*/ 0 h 80"/>
              <a:gd name="T2" fmla="*/ 49 w 192"/>
              <a:gd name="T3" fmla="*/ 17 h 80"/>
              <a:gd name="T4" fmla="*/ 50 w 192"/>
              <a:gd name="T5" fmla="*/ 18 h 80"/>
              <a:gd name="T6" fmla="*/ 62 w 192"/>
              <a:gd name="T7" fmla="*/ 29 h 80"/>
              <a:gd name="T8" fmla="*/ 112 w 192"/>
              <a:gd name="T9" fmla="*/ 80 h 80"/>
              <a:gd name="T10" fmla="*/ 112 w 192"/>
              <a:gd name="T11" fmla="*/ 80 h 80"/>
              <a:gd name="T12" fmla="*/ 112 w 192"/>
              <a:gd name="T13" fmla="*/ 80 h 80"/>
              <a:gd name="T14" fmla="*/ 192 w 192"/>
              <a:gd name="T15" fmla="*/ 0 h 80"/>
              <a:gd name="T16" fmla="*/ 0 w 192"/>
              <a:gd name="T17"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2" h="80">
                <a:moveTo>
                  <a:pt x="0" y="0"/>
                </a:moveTo>
                <a:cubicBezTo>
                  <a:pt x="18" y="0"/>
                  <a:pt x="35" y="7"/>
                  <a:pt x="49" y="17"/>
                </a:cubicBezTo>
                <a:cubicBezTo>
                  <a:pt x="49" y="17"/>
                  <a:pt x="50" y="18"/>
                  <a:pt x="50" y="18"/>
                </a:cubicBezTo>
                <a:cubicBezTo>
                  <a:pt x="62" y="29"/>
                  <a:pt x="62" y="29"/>
                  <a:pt x="62" y="29"/>
                </a:cubicBezTo>
                <a:cubicBezTo>
                  <a:pt x="112" y="80"/>
                  <a:pt x="112" y="80"/>
                  <a:pt x="112" y="80"/>
                </a:cubicBezTo>
                <a:cubicBezTo>
                  <a:pt x="112" y="80"/>
                  <a:pt x="112" y="80"/>
                  <a:pt x="112" y="80"/>
                </a:cubicBezTo>
                <a:cubicBezTo>
                  <a:pt x="112" y="80"/>
                  <a:pt x="112" y="80"/>
                  <a:pt x="112" y="80"/>
                </a:cubicBezTo>
                <a:cubicBezTo>
                  <a:pt x="192" y="0"/>
                  <a:pt x="192" y="0"/>
                  <a:pt x="192" y="0"/>
                </a:cubicBezTo>
                <a:cubicBezTo>
                  <a:pt x="0" y="0"/>
                  <a:pt x="0" y="0"/>
                  <a:pt x="0" y="0"/>
                </a:cubicBezTo>
              </a:path>
            </a:pathLst>
          </a:custGeom>
          <a:solidFill>
            <a:srgbClr val="F5AA19">
              <a:lumMod val="75000"/>
            </a:srgb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52" name="任意多边形 62"/>
          <p:cNvSpPr/>
          <p:nvPr>
            <p:custDataLst>
              <p:tags r:id="rId34"/>
            </p:custDataLst>
          </p:nvPr>
        </p:nvSpPr>
        <p:spPr bwMode="auto">
          <a:xfrm>
            <a:off x="6227208" y="3430588"/>
            <a:ext cx="647700" cy="266700"/>
          </a:xfrm>
          <a:custGeom>
            <a:avLst/>
            <a:gdLst>
              <a:gd name="T0" fmla="*/ 112 w 192"/>
              <a:gd name="T1" fmla="*/ 0 h 79"/>
              <a:gd name="T2" fmla="*/ 84 w 192"/>
              <a:gd name="T3" fmla="*/ 28 h 79"/>
              <a:gd name="T4" fmla="*/ 62 w 192"/>
              <a:gd name="T5" fmla="*/ 50 h 79"/>
              <a:gd name="T6" fmla="*/ 50 w 192"/>
              <a:gd name="T7" fmla="*/ 61 h 79"/>
              <a:gd name="T8" fmla="*/ 40 w 192"/>
              <a:gd name="T9" fmla="*/ 68 h 79"/>
              <a:gd name="T10" fmla="*/ 0 w 192"/>
              <a:gd name="T11" fmla="*/ 79 h 79"/>
              <a:gd name="T12" fmla="*/ 0 w 192"/>
              <a:gd name="T13" fmla="*/ 79 h 79"/>
              <a:gd name="T14" fmla="*/ 192 w 192"/>
              <a:gd name="T15" fmla="*/ 79 h 79"/>
              <a:gd name="T16" fmla="*/ 112 w 192"/>
              <a:gd name="T17" fmla="*/ 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2" h="79">
                <a:moveTo>
                  <a:pt x="112" y="0"/>
                </a:moveTo>
                <a:cubicBezTo>
                  <a:pt x="84" y="28"/>
                  <a:pt x="84" y="28"/>
                  <a:pt x="84" y="28"/>
                </a:cubicBezTo>
                <a:cubicBezTo>
                  <a:pt x="62" y="50"/>
                  <a:pt x="62" y="50"/>
                  <a:pt x="62" y="50"/>
                </a:cubicBezTo>
                <a:cubicBezTo>
                  <a:pt x="50" y="61"/>
                  <a:pt x="50" y="61"/>
                  <a:pt x="50" y="61"/>
                </a:cubicBezTo>
                <a:cubicBezTo>
                  <a:pt x="47" y="64"/>
                  <a:pt x="44" y="66"/>
                  <a:pt x="40" y="68"/>
                </a:cubicBezTo>
                <a:cubicBezTo>
                  <a:pt x="28" y="75"/>
                  <a:pt x="15" y="79"/>
                  <a:pt x="0" y="79"/>
                </a:cubicBezTo>
                <a:cubicBezTo>
                  <a:pt x="0" y="79"/>
                  <a:pt x="0" y="79"/>
                  <a:pt x="0" y="79"/>
                </a:cubicBezTo>
                <a:cubicBezTo>
                  <a:pt x="192" y="79"/>
                  <a:pt x="192" y="79"/>
                  <a:pt x="192" y="79"/>
                </a:cubicBezTo>
                <a:cubicBezTo>
                  <a:pt x="112" y="0"/>
                  <a:pt x="112" y="0"/>
                  <a:pt x="112" y="0"/>
                </a:cubicBezTo>
              </a:path>
            </a:pathLst>
          </a:custGeom>
          <a:solidFill>
            <a:srgbClr val="F5AA19">
              <a:lumMod val="75000"/>
            </a:srgb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53" name="任意多边形 63"/>
          <p:cNvSpPr/>
          <p:nvPr>
            <p:custDataLst>
              <p:tags r:id="rId35"/>
            </p:custDataLst>
          </p:nvPr>
        </p:nvSpPr>
        <p:spPr>
          <a:xfrm>
            <a:off x="6081158" y="3293428"/>
            <a:ext cx="279400" cy="279400"/>
          </a:xfrm>
          <a:custGeom>
            <a:avLst/>
            <a:gdLst/>
            <a:ahLst/>
            <a:cxnLst>
              <a:cxn ang="0">
                <a:pos x="wd2" y="hd2"/>
              </a:cxn>
              <a:cxn ang="5400000">
                <a:pos x="wd2" y="hd2"/>
              </a:cxn>
              <a:cxn ang="10800000">
                <a:pos x="wd2" y="hd2"/>
              </a:cxn>
              <a:cxn ang="16200000">
                <a:pos x="wd2" y="hd2"/>
              </a:cxn>
            </a:cxnLst>
            <a:rect l="0" t="0" r="r" b="b"/>
            <a:pathLst>
              <a:path w="21600" h="21600" extrusionOk="0">
                <a:moveTo>
                  <a:pt x="20618" y="2945"/>
                </a:moveTo>
                <a:lnTo>
                  <a:pt x="982" y="2945"/>
                </a:lnTo>
                <a:lnTo>
                  <a:pt x="982" y="1964"/>
                </a:lnTo>
                <a:lnTo>
                  <a:pt x="20618" y="1964"/>
                </a:lnTo>
                <a:cubicBezTo>
                  <a:pt x="20618" y="1964"/>
                  <a:pt x="20618" y="2945"/>
                  <a:pt x="20618" y="2945"/>
                </a:cubicBezTo>
                <a:close/>
                <a:moveTo>
                  <a:pt x="19636" y="15709"/>
                </a:moveTo>
                <a:lnTo>
                  <a:pt x="1964" y="15709"/>
                </a:lnTo>
                <a:lnTo>
                  <a:pt x="1964" y="3927"/>
                </a:lnTo>
                <a:lnTo>
                  <a:pt x="19636" y="3927"/>
                </a:lnTo>
                <a:cubicBezTo>
                  <a:pt x="19636" y="3927"/>
                  <a:pt x="19636" y="15709"/>
                  <a:pt x="19636" y="15709"/>
                </a:cubicBezTo>
                <a:close/>
                <a:moveTo>
                  <a:pt x="20618" y="982"/>
                </a:moveTo>
                <a:lnTo>
                  <a:pt x="11782" y="982"/>
                </a:lnTo>
                <a:cubicBezTo>
                  <a:pt x="11782" y="440"/>
                  <a:pt x="11342" y="0"/>
                  <a:pt x="10800" y="0"/>
                </a:cubicBezTo>
                <a:cubicBezTo>
                  <a:pt x="10257" y="0"/>
                  <a:pt x="9818" y="440"/>
                  <a:pt x="9818" y="982"/>
                </a:cubicBezTo>
                <a:lnTo>
                  <a:pt x="982" y="982"/>
                </a:lnTo>
                <a:cubicBezTo>
                  <a:pt x="439" y="982"/>
                  <a:pt x="0" y="1422"/>
                  <a:pt x="0" y="1964"/>
                </a:cubicBezTo>
                <a:lnTo>
                  <a:pt x="0" y="2945"/>
                </a:lnTo>
                <a:cubicBezTo>
                  <a:pt x="0" y="3488"/>
                  <a:pt x="439" y="3927"/>
                  <a:pt x="982" y="3927"/>
                </a:cubicBezTo>
                <a:lnTo>
                  <a:pt x="982" y="15709"/>
                </a:lnTo>
                <a:cubicBezTo>
                  <a:pt x="982" y="16252"/>
                  <a:pt x="1421" y="16691"/>
                  <a:pt x="1964" y="16691"/>
                </a:cubicBezTo>
                <a:lnTo>
                  <a:pt x="10309" y="16691"/>
                </a:lnTo>
                <a:lnTo>
                  <a:pt x="10309" y="17960"/>
                </a:lnTo>
                <a:lnTo>
                  <a:pt x="7507" y="20762"/>
                </a:lnTo>
                <a:cubicBezTo>
                  <a:pt x="7419" y="20851"/>
                  <a:pt x="7364" y="20974"/>
                  <a:pt x="7364" y="21109"/>
                </a:cubicBezTo>
                <a:cubicBezTo>
                  <a:pt x="7364" y="21380"/>
                  <a:pt x="7583" y="21600"/>
                  <a:pt x="7855" y="21600"/>
                </a:cubicBezTo>
                <a:cubicBezTo>
                  <a:pt x="7990" y="21600"/>
                  <a:pt x="8113" y="21545"/>
                  <a:pt x="8202" y="21456"/>
                </a:cubicBezTo>
                <a:lnTo>
                  <a:pt x="10800" y="18858"/>
                </a:lnTo>
                <a:lnTo>
                  <a:pt x="13398" y="21456"/>
                </a:lnTo>
                <a:cubicBezTo>
                  <a:pt x="13488" y="21545"/>
                  <a:pt x="13610" y="21600"/>
                  <a:pt x="13745" y="21600"/>
                </a:cubicBezTo>
                <a:cubicBezTo>
                  <a:pt x="14017" y="21600"/>
                  <a:pt x="14236" y="21380"/>
                  <a:pt x="14236" y="21109"/>
                </a:cubicBezTo>
                <a:cubicBezTo>
                  <a:pt x="14236" y="20974"/>
                  <a:pt x="14182" y="20851"/>
                  <a:pt x="14093" y="20762"/>
                </a:cubicBezTo>
                <a:lnTo>
                  <a:pt x="11291" y="17960"/>
                </a:lnTo>
                <a:lnTo>
                  <a:pt x="11291" y="16691"/>
                </a:lnTo>
                <a:lnTo>
                  <a:pt x="19636" y="16691"/>
                </a:lnTo>
                <a:cubicBezTo>
                  <a:pt x="20178" y="16691"/>
                  <a:pt x="20618" y="16252"/>
                  <a:pt x="20618" y="15709"/>
                </a:cubicBezTo>
                <a:lnTo>
                  <a:pt x="20618" y="3927"/>
                </a:lnTo>
                <a:cubicBezTo>
                  <a:pt x="21160" y="3927"/>
                  <a:pt x="21600" y="3488"/>
                  <a:pt x="21600" y="2945"/>
                </a:cubicBezTo>
                <a:lnTo>
                  <a:pt x="21600" y="1964"/>
                </a:lnTo>
                <a:cubicBezTo>
                  <a:pt x="21600" y="1422"/>
                  <a:pt x="21160" y="982"/>
                  <a:pt x="20618" y="982"/>
                </a:cubicBezTo>
                <a:moveTo>
                  <a:pt x="16200" y="5891"/>
                </a:moveTo>
                <a:cubicBezTo>
                  <a:pt x="16471" y="5891"/>
                  <a:pt x="16691" y="6111"/>
                  <a:pt x="16691" y="6382"/>
                </a:cubicBezTo>
                <a:cubicBezTo>
                  <a:pt x="16691" y="6653"/>
                  <a:pt x="16471" y="6873"/>
                  <a:pt x="16200" y="6873"/>
                </a:cubicBezTo>
                <a:cubicBezTo>
                  <a:pt x="15929" y="6873"/>
                  <a:pt x="15709" y="6653"/>
                  <a:pt x="15709" y="6382"/>
                </a:cubicBezTo>
                <a:cubicBezTo>
                  <a:pt x="15709" y="6111"/>
                  <a:pt x="15929" y="5891"/>
                  <a:pt x="16200" y="5891"/>
                </a:cubicBezTo>
                <a:moveTo>
                  <a:pt x="16200" y="7855"/>
                </a:moveTo>
                <a:cubicBezTo>
                  <a:pt x="17013" y="7855"/>
                  <a:pt x="17673" y="7196"/>
                  <a:pt x="17673" y="6382"/>
                </a:cubicBezTo>
                <a:cubicBezTo>
                  <a:pt x="17673" y="5569"/>
                  <a:pt x="17013" y="4909"/>
                  <a:pt x="16200" y="4909"/>
                </a:cubicBezTo>
                <a:cubicBezTo>
                  <a:pt x="15387" y="4909"/>
                  <a:pt x="14727" y="5569"/>
                  <a:pt x="14727" y="6382"/>
                </a:cubicBezTo>
                <a:cubicBezTo>
                  <a:pt x="14727" y="7196"/>
                  <a:pt x="15387" y="7855"/>
                  <a:pt x="16200" y="7855"/>
                </a:cubicBezTo>
                <a:moveTo>
                  <a:pt x="8422" y="8135"/>
                </a:moveTo>
                <a:lnTo>
                  <a:pt x="11926" y="11638"/>
                </a:lnTo>
                <a:cubicBezTo>
                  <a:pt x="12015" y="11727"/>
                  <a:pt x="12138" y="11782"/>
                  <a:pt x="12273" y="11782"/>
                </a:cubicBezTo>
                <a:cubicBezTo>
                  <a:pt x="12408" y="11782"/>
                  <a:pt x="12531" y="11727"/>
                  <a:pt x="12620" y="11638"/>
                </a:cubicBezTo>
                <a:lnTo>
                  <a:pt x="14183" y="10075"/>
                </a:lnTo>
                <a:lnTo>
                  <a:pt x="16200" y="12764"/>
                </a:lnTo>
                <a:lnTo>
                  <a:pt x="5336" y="12764"/>
                </a:lnTo>
                <a:cubicBezTo>
                  <a:pt x="5336" y="12764"/>
                  <a:pt x="8422" y="8135"/>
                  <a:pt x="8422" y="8135"/>
                </a:cubicBezTo>
                <a:close/>
                <a:moveTo>
                  <a:pt x="4418" y="13745"/>
                </a:moveTo>
                <a:lnTo>
                  <a:pt x="17182" y="13745"/>
                </a:lnTo>
                <a:cubicBezTo>
                  <a:pt x="17453" y="13745"/>
                  <a:pt x="17673" y="13526"/>
                  <a:pt x="17673" y="13255"/>
                </a:cubicBezTo>
                <a:cubicBezTo>
                  <a:pt x="17673" y="13144"/>
                  <a:pt x="17630" y="13047"/>
                  <a:pt x="17568" y="12965"/>
                </a:cubicBezTo>
                <a:lnTo>
                  <a:pt x="17575" y="12960"/>
                </a:lnTo>
                <a:lnTo>
                  <a:pt x="14629" y="9033"/>
                </a:lnTo>
                <a:lnTo>
                  <a:pt x="14622" y="9038"/>
                </a:lnTo>
                <a:cubicBezTo>
                  <a:pt x="14533" y="8919"/>
                  <a:pt x="14397" y="8836"/>
                  <a:pt x="14236" y="8836"/>
                </a:cubicBezTo>
                <a:cubicBezTo>
                  <a:pt x="14101" y="8836"/>
                  <a:pt x="13978" y="8891"/>
                  <a:pt x="13889" y="8980"/>
                </a:cubicBezTo>
                <a:lnTo>
                  <a:pt x="12273" y="10597"/>
                </a:lnTo>
                <a:lnTo>
                  <a:pt x="8693" y="7017"/>
                </a:lnTo>
                <a:cubicBezTo>
                  <a:pt x="8604" y="6928"/>
                  <a:pt x="8481" y="6873"/>
                  <a:pt x="8345" y="6873"/>
                </a:cubicBezTo>
                <a:cubicBezTo>
                  <a:pt x="8175" y="6873"/>
                  <a:pt x="8033" y="6965"/>
                  <a:pt x="7945" y="7097"/>
                </a:cubicBezTo>
                <a:lnTo>
                  <a:pt x="7937" y="7091"/>
                </a:lnTo>
                <a:lnTo>
                  <a:pt x="4010" y="12982"/>
                </a:lnTo>
                <a:lnTo>
                  <a:pt x="4017" y="12988"/>
                </a:lnTo>
                <a:cubicBezTo>
                  <a:pt x="3965" y="13066"/>
                  <a:pt x="3927" y="13154"/>
                  <a:pt x="3927" y="13255"/>
                </a:cubicBezTo>
                <a:cubicBezTo>
                  <a:pt x="3927" y="13526"/>
                  <a:pt x="4147" y="13745"/>
                  <a:pt x="4418" y="13745"/>
                </a:cubicBezTo>
              </a:path>
            </a:pathLst>
          </a:custGeom>
          <a:solidFill>
            <a:sysClr val="window" lastClr="FFFFFF"/>
          </a:solidFill>
          <a:ln w="12700">
            <a:miter lim="400000"/>
          </a:ln>
        </p:spPr>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54" name="任意多边形 52"/>
          <p:cNvSpPr/>
          <p:nvPr>
            <p:custDataLst>
              <p:tags r:id="rId36"/>
            </p:custDataLst>
          </p:nvPr>
        </p:nvSpPr>
        <p:spPr bwMode="auto">
          <a:xfrm>
            <a:off x="4160283" y="2163763"/>
            <a:ext cx="2105025" cy="532130"/>
          </a:xfrm>
          <a:custGeom>
            <a:avLst/>
            <a:gdLst>
              <a:gd name="T0" fmla="*/ 545 w 624"/>
              <a:gd name="T1" fmla="*/ 158 h 158"/>
              <a:gd name="T2" fmla="*/ 79 w 624"/>
              <a:gd name="T3" fmla="*/ 158 h 158"/>
              <a:gd name="T4" fmla="*/ 0 w 624"/>
              <a:gd name="T5" fmla="*/ 79 h 158"/>
              <a:gd name="T6" fmla="*/ 79 w 624"/>
              <a:gd name="T7" fmla="*/ 0 h 158"/>
              <a:gd name="T8" fmla="*/ 545 w 624"/>
              <a:gd name="T9" fmla="*/ 0 h 158"/>
              <a:gd name="T10" fmla="*/ 624 w 624"/>
              <a:gd name="T11" fmla="*/ 79 h 158"/>
              <a:gd name="T12" fmla="*/ 545 w 624"/>
              <a:gd name="T13" fmla="*/ 158 h 158"/>
            </a:gdLst>
            <a:ahLst/>
            <a:cxnLst>
              <a:cxn ang="0">
                <a:pos x="T0" y="T1"/>
              </a:cxn>
              <a:cxn ang="0">
                <a:pos x="T2" y="T3"/>
              </a:cxn>
              <a:cxn ang="0">
                <a:pos x="T4" y="T5"/>
              </a:cxn>
              <a:cxn ang="0">
                <a:pos x="T6" y="T7"/>
              </a:cxn>
              <a:cxn ang="0">
                <a:pos x="T8" y="T9"/>
              </a:cxn>
              <a:cxn ang="0">
                <a:pos x="T10" y="T11"/>
              </a:cxn>
              <a:cxn ang="0">
                <a:pos x="T12" y="T13"/>
              </a:cxn>
            </a:cxnLst>
            <a:rect l="0" t="0" r="r" b="b"/>
            <a:pathLst>
              <a:path w="624" h="158">
                <a:moveTo>
                  <a:pt x="545" y="158"/>
                </a:moveTo>
                <a:cubicBezTo>
                  <a:pt x="79" y="158"/>
                  <a:pt x="79" y="158"/>
                  <a:pt x="79" y="158"/>
                </a:cubicBezTo>
                <a:cubicBezTo>
                  <a:pt x="35" y="158"/>
                  <a:pt x="0" y="123"/>
                  <a:pt x="0" y="79"/>
                </a:cubicBezTo>
                <a:cubicBezTo>
                  <a:pt x="0" y="35"/>
                  <a:pt x="35" y="0"/>
                  <a:pt x="79" y="0"/>
                </a:cubicBezTo>
                <a:cubicBezTo>
                  <a:pt x="545" y="0"/>
                  <a:pt x="545" y="0"/>
                  <a:pt x="545" y="0"/>
                </a:cubicBezTo>
                <a:cubicBezTo>
                  <a:pt x="589" y="0"/>
                  <a:pt x="624" y="35"/>
                  <a:pt x="624" y="79"/>
                </a:cubicBezTo>
                <a:cubicBezTo>
                  <a:pt x="624" y="123"/>
                  <a:pt x="589" y="158"/>
                  <a:pt x="545" y="158"/>
                </a:cubicBezTo>
              </a:path>
            </a:pathLst>
          </a:custGeom>
          <a:solidFill>
            <a:srgbClr val="4B505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55" name="任意多边形 53"/>
          <p:cNvSpPr/>
          <p:nvPr>
            <p:custDataLst>
              <p:tags r:id="rId37"/>
            </p:custDataLst>
          </p:nvPr>
        </p:nvSpPr>
        <p:spPr bwMode="auto">
          <a:xfrm>
            <a:off x="5168663" y="1599883"/>
            <a:ext cx="1097280" cy="1659255"/>
          </a:xfrm>
          <a:custGeom>
            <a:avLst/>
            <a:gdLst>
              <a:gd name="T0" fmla="*/ 325 w 325"/>
              <a:gd name="T1" fmla="*/ 246 h 492"/>
              <a:gd name="T2" fmla="*/ 301 w 325"/>
              <a:gd name="T3" fmla="*/ 304 h 492"/>
              <a:gd name="T4" fmla="*/ 300 w 325"/>
              <a:gd name="T5" fmla="*/ 304 h 492"/>
              <a:gd name="T6" fmla="*/ 143 w 325"/>
              <a:gd name="T7" fmla="*/ 461 h 492"/>
              <a:gd name="T8" fmla="*/ 31 w 325"/>
              <a:gd name="T9" fmla="*/ 461 h 492"/>
              <a:gd name="T10" fmla="*/ 31 w 325"/>
              <a:gd name="T11" fmla="*/ 349 h 492"/>
              <a:gd name="T12" fmla="*/ 134 w 325"/>
              <a:gd name="T13" fmla="*/ 246 h 492"/>
              <a:gd name="T14" fmla="*/ 31 w 325"/>
              <a:gd name="T15" fmla="*/ 144 h 492"/>
              <a:gd name="T16" fmla="*/ 31 w 325"/>
              <a:gd name="T17" fmla="*/ 31 h 492"/>
              <a:gd name="T18" fmla="*/ 143 w 325"/>
              <a:gd name="T19" fmla="*/ 31 h 492"/>
              <a:gd name="T20" fmla="*/ 300 w 325"/>
              <a:gd name="T21" fmla="*/ 188 h 492"/>
              <a:gd name="T22" fmla="*/ 301 w 325"/>
              <a:gd name="T23" fmla="*/ 188 h 492"/>
              <a:gd name="T24" fmla="*/ 325 w 325"/>
              <a:gd name="T25" fmla="*/ 246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5" h="492">
                <a:moveTo>
                  <a:pt x="325" y="246"/>
                </a:moveTo>
                <a:cubicBezTo>
                  <a:pt x="325" y="269"/>
                  <a:pt x="316" y="289"/>
                  <a:pt x="301" y="304"/>
                </a:cubicBezTo>
                <a:cubicBezTo>
                  <a:pt x="300" y="304"/>
                  <a:pt x="300" y="304"/>
                  <a:pt x="300" y="304"/>
                </a:cubicBezTo>
                <a:cubicBezTo>
                  <a:pt x="143" y="461"/>
                  <a:pt x="143" y="461"/>
                  <a:pt x="143" y="461"/>
                </a:cubicBezTo>
                <a:cubicBezTo>
                  <a:pt x="112" y="492"/>
                  <a:pt x="62" y="492"/>
                  <a:pt x="31" y="461"/>
                </a:cubicBezTo>
                <a:cubicBezTo>
                  <a:pt x="0" y="430"/>
                  <a:pt x="0" y="380"/>
                  <a:pt x="31" y="349"/>
                </a:cubicBezTo>
                <a:cubicBezTo>
                  <a:pt x="134" y="246"/>
                  <a:pt x="134" y="246"/>
                  <a:pt x="134" y="246"/>
                </a:cubicBezTo>
                <a:cubicBezTo>
                  <a:pt x="31" y="144"/>
                  <a:pt x="31" y="144"/>
                  <a:pt x="31" y="144"/>
                </a:cubicBezTo>
                <a:cubicBezTo>
                  <a:pt x="0" y="113"/>
                  <a:pt x="0" y="62"/>
                  <a:pt x="31" y="31"/>
                </a:cubicBezTo>
                <a:cubicBezTo>
                  <a:pt x="62" y="0"/>
                  <a:pt x="112" y="0"/>
                  <a:pt x="143" y="31"/>
                </a:cubicBezTo>
                <a:cubicBezTo>
                  <a:pt x="300" y="188"/>
                  <a:pt x="300" y="188"/>
                  <a:pt x="300" y="188"/>
                </a:cubicBezTo>
                <a:cubicBezTo>
                  <a:pt x="301" y="188"/>
                  <a:pt x="301" y="188"/>
                  <a:pt x="301" y="188"/>
                </a:cubicBezTo>
                <a:cubicBezTo>
                  <a:pt x="316" y="203"/>
                  <a:pt x="325" y="223"/>
                  <a:pt x="325" y="246"/>
                </a:cubicBezTo>
              </a:path>
            </a:pathLst>
          </a:custGeom>
          <a:solidFill>
            <a:srgbClr val="4B505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56" name="任意多边形 54"/>
          <p:cNvSpPr/>
          <p:nvPr>
            <p:custDataLst>
              <p:tags r:id="rId38"/>
            </p:custDataLst>
          </p:nvPr>
        </p:nvSpPr>
        <p:spPr bwMode="auto">
          <a:xfrm>
            <a:off x="5620783" y="2163763"/>
            <a:ext cx="644525" cy="532130"/>
          </a:xfrm>
          <a:custGeom>
            <a:avLst/>
            <a:gdLst>
              <a:gd name="T0" fmla="*/ 63 w 191"/>
              <a:gd name="T1" fmla="*/ 16 h 158"/>
              <a:gd name="T2" fmla="*/ 50 w 191"/>
              <a:gd name="T3" fmla="*/ 29 h 158"/>
              <a:gd name="T4" fmla="*/ 29 w 191"/>
              <a:gd name="T5" fmla="*/ 107 h 158"/>
              <a:gd name="T6" fmla="*/ 62 w 191"/>
              <a:gd name="T7" fmla="*/ 141 h 158"/>
              <a:gd name="T8" fmla="*/ 112 w 191"/>
              <a:gd name="T9" fmla="*/ 158 h 158"/>
              <a:gd name="T10" fmla="*/ 112 w 191"/>
              <a:gd name="T11" fmla="*/ 158 h 158"/>
              <a:gd name="T12" fmla="*/ 166 w 191"/>
              <a:gd name="T13" fmla="*/ 137 h 158"/>
              <a:gd name="T14" fmla="*/ 167 w 191"/>
              <a:gd name="T15" fmla="*/ 137 h 158"/>
              <a:gd name="T16" fmla="*/ 191 w 191"/>
              <a:gd name="T17" fmla="*/ 79 h 158"/>
              <a:gd name="T18" fmla="*/ 191 w 191"/>
              <a:gd name="T19" fmla="*/ 79 h 158"/>
              <a:gd name="T20" fmla="*/ 191 w 191"/>
              <a:gd name="T21" fmla="*/ 78 h 158"/>
              <a:gd name="T22" fmla="*/ 191 w 191"/>
              <a:gd name="T23" fmla="*/ 78 h 158"/>
              <a:gd name="T24" fmla="*/ 191 w 191"/>
              <a:gd name="T25" fmla="*/ 78 h 158"/>
              <a:gd name="T26" fmla="*/ 191 w 191"/>
              <a:gd name="T27" fmla="*/ 78 h 158"/>
              <a:gd name="T28" fmla="*/ 191 w 191"/>
              <a:gd name="T29" fmla="*/ 77 h 158"/>
              <a:gd name="T30" fmla="*/ 191 w 191"/>
              <a:gd name="T31" fmla="*/ 77 h 158"/>
              <a:gd name="T32" fmla="*/ 191 w 191"/>
              <a:gd name="T33" fmla="*/ 77 h 158"/>
              <a:gd name="T34" fmla="*/ 191 w 191"/>
              <a:gd name="T35" fmla="*/ 77 h 158"/>
              <a:gd name="T36" fmla="*/ 191 w 191"/>
              <a:gd name="T37" fmla="*/ 76 h 158"/>
              <a:gd name="T38" fmla="*/ 191 w 191"/>
              <a:gd name="T39" fmla="*/ 76 h 158"/>
              <a:gd name="T40" fmla="*/ 191 w 191"/>
              <a:gd name="T41" fmla="*/ 76 h 158"/>
              <a:gd name="T42" fmla="*/ 191 w 191"/>
              <a:gd name="T43" fmla="*/ 76 h 158"/>
              <a:gd name="T44" fmla="*/ 191 w 191"/>
              <a:gd name="T45" fmla="*/ 75 h 158"/>
              <a:gd name="T46" fmla="*/ 191 w 191"/>
              <a:gd name="T47" fmla="*/ 75 h 158"/>
              <a:gd name="T48" fmla="*/ 191 w 191"/>
              <a:gd name="T49" fmla="*/ 75 h 158"/>
              <a:gd name="T50" fmla="*/ 191 w 191"/>
              <a:gd name="T51" fmla="*/ 74 h 158"/>
              <a:gd name="T52" fmla="*/ 191 w 191"/>
              <a:gd name="T53" fmla="*/ 74 h 158"/>
              <a:gd name="T54" fmla="*/ 191 w 191"/>
              <a:gd name="T55" fmla="*/ 74 h 158"/>
              <a:gd name="T56" fmla="*/ 191 w 191"/>
              <a:gd name="T57" fmla="*/ 74 h 158"/>
              <a:gd name="T58" fmla="*/ 191 w 191"/>
              <a:gd name="T59" fmla="*/ 73 h 158"/>
              <a:gd name="T60" fmla="*/ 189 w 191"/>
              <a:gd name="T61" fmla="*/ 60 h 158"/>
              <a:gd name="T62" fmla="*/ 189 w 191"/>
              <a:gd name="T63" fmla="*/ 59 h 158"/>
              <a:gd name="T64" fmla="*/ 189 w 191"/>
              <a:gd name="T65" fmla="*/ 59 h 158"/>
              <a:gd name="T66" fmla="*/ 189 w 191"/>
              <a:gd name="T67" fmla="*/ 59 h 158"/>
              <a:gd name="T68" fmla="*/ 189 w 191"/>
              <a:gd name="T69" fmla="*/ 59 h 158"/>
              <a:gd name="T70" fmla="*/ 189 w 191"/>
              <a:gd name="T71" fmla="*/ 58 h 158"/>
              <a:gd name="T72" fmla="*/ 189 w 191"/>
              <a:gd name="T73" fmla="*/ 58 h 158"/>
              <a:gd name="T74" fmla="*/ 189 w 191"/>
              <a:gd name="T75" fmla="*/ 58 h 158"/>
              <a:gd name="T76" fmla="*/ 166 w 191"/>
              <a:gd name="T77" fmla="*/ 21 h 158"/>
              <a:gd name="T78" fmla="*/ 166 w 191"/>
              <a:gd name="T79" fmla="*/ 21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91" h="158">
                <a:moveTo>
                  <a:pt x="112" y="0"/>
                </a:moveTo>
                <a:cubicBezTo>
                  <a:pt x="94" y="0"/>
                  <a:pt x="77" y="6"/>
                  <a:pt x="63" y="16"/>
                </a:cubicBezTo>
                <a:cubicBezTo>
                  <a:pt x="63" y="17"/>
                  <a:pt x="62" y="17"/>
                  <a:pt x="62" y="17"/>
                </a:cubicBezTo>
                <a:cubicBezTo>
                  <a:pt x="50" y="29"/>
                  <a:pt x="50" y="29"/>
                  <a:pt x="50" y="29"/>
                </a:cubicBezTo>
                <a:cubicBezTo>
                  <a:pt x="0" y="79"/>
                  <a:pt x="0" y="79"/>
                  <a:pt x="0" y="79"/>
                </a:cubicBezTo>
                <a:cubicBezTo>
                  <a:pt x="29" y="107"/>
                  <a:pt x="29" y="107"/>
                  <a:pt x="29" y="107"/>
                </a:cubicBezTo>
                <a:cubicBezTo>
                  <a:pt x="50" y="129"/>
                  <a:pt x="50" y="129"/>
                  <a:pt x="50" y="129"/>
                </a:cubicBezTo>
                <a:cubicBezTo>
                  <a:pt x="62" y="141"/>
                  <a:pt x="62" y="141"/>
                  <a:pt x="62" y="141"/>
                </a:cubicBezTo>
                <a:cubicBezTo>
                  <a:pt x="65" y="144"/>
                  <a:pt x="69" y="146"/>
                  <a:pt x="73" y="148"/>
                </a:cubicBezTo>
                <a:cubicBezTo>
                  <a:pt x="85" y="155"/>
                  <a:pt x="98" y="158"/>
                  <a:pt x="112" y="158"/>
                </a:cubicBezTo>
                <a:cubicBezTo>
                  <a:pt x="112" y="158"/>
                  <a:pt x="112" y="158"/>
                  <a:pt x="112" y="158"/>
                </a:cubicBezTo>
                <a:cubicBezTo>
                  <a:pt x="112" y="158"/>
                  <a:pt x="112" y="158"/>
                  <a:pt x="112" y="158"/>
                </a:cubicBezTo>
                <a:cubicBezTo>
                  <a:pt x="133" y="158"/>
                  <a:pt x="152" y="150"/>
                  <a:pt x="166" y="137"/>
                </a:cubicBezTo>
                <a:cubicBezTo>
                  <a:pt x="166" y="137"/>
                  <a:pt x="166" y="137"/>
                  <a:pt x="166" y="137"/>
                </a:cubicBezTo>
                <a:cubicBezTo>
                  <a:pt x="166" y="137"/>
                  <a:pt x="166" y="137"/>
                  <a:pt x="166" y="137"/>
                </a:cubicBezTo>
                <a:cubicBezTo>
                  <a:pt x="167" y="137"/>
                  <a:pt x="167" y="137"/>
                  <a:pt x="167" y="137"/>
                </a:cubicBezTo>
                <a:cubicBezTo>
                  <a:pt x="175" y="128"/>
                  <a:pt x="182" y="118"/>
                  <a:pt x="186" y="107"/>
                </a:cubicBezTo>
                <a:cubicBezTo>
                  <a:pt x="190" y="98"/>
                  <a:pt x="191" y="89"/>
                  <a:pt x="191" y="79"/>
                </a:cubicBezTo>
                <a:cubicBezTo>
                  <a:pt x="191" y="79"/>
                  <a:pt x="191" y="79"/>
                  <a:pt x="191" y="79"/>
                </a:cubicBezTo>
                <a:cubicBezTo>
                  <a:pt x="191" y="79"/>
                  <a:pt x="191" y="79"/>
                  <a:pt x="191" y="79"/>
                </a:cubicBezTo>
                <a:cubicBezTo>
                  <a:pt x="191" y="79"/>
                  <a:pt x="191" y="79"/>
                  <a:pt x="191" y="79"/>
                </a:cubicBezTo>
                <a:cubicBezTo>
                  <a:pt x="191" y="78"/>
                  <a:pt x="191" y="78"/>
                  <a:pt x="191" y="78"/>
                </a:cubicBezTo>
                <a:cubicBezTo>
                  <a:pt x="191" y="78"/>
                  <a:pt x="191" y="78"/>
                  <a:pt x="191" y="78"/>
                </a:cubicBezTo>
                <a:cubicBezTo>
                  <a:pt x="191" y="78"/>
                  <a:pt x="191" y="78"/>
                  <a:pt x="191" y="78"/>
                </a:cubicBezTo>
                <a:cubicBezTo>
                  <a:pt x="191" y="78"/>
                  <a:pt x="191" y="78"/>
                  <a:pt x="191" y="78"/>
                </a:cubicBezTo>
                <a:cubicBezTo>
                  <a:pt x="191" y="78"/>
                  <a:pt x="191" y="78"/>
                  <a:pt x="191" y="78"/>
                </a:cubicBezTo>
                <a:cubicBezTo>
                  <a:pt x="191" y="78"/>
                  <a:pt x="191" y="78"/>
                  <a:pt x="191" y="78"/>
                </a:cubicBezTo>
                <a:cubicBezTo>
                  <a:pt x="191" y="78"/>
                  <a:pt x="191" y="78"/>
                  <a:pt x="191" y="78"/>
                </a:cubicBezTo>
                <a:cubicBezTo>
                  <a:pt x="191" y="78"/>
                  <a:pt x="191" y="78"/>
                  <a:pt x="191" y="77"/>
                </a:cubicBezTo>
                <a:cubicBezTo>
                  <a:pt x="191" y="77"/>
                  <a:pt x="191" y="77"/>
                  <a:pt x="191" y="77"/>
                </a:cubicBezTo>
                <a:cubicBezTo>
                  <a:pt x="191" y="77"/>
                  <a:pt x="191" y="77"/>
                  <a:pt x="191" y="77"/>
                </a:cubicBezTo>
                <a:cubicBezTo>
                  <a:pt x="191" y="77"/>
                  <a:pt x="191" y="77"/>
                  <a:pt x="191" y="77"/>
                </a:cubicBezTo>
                <a:cubicBezTo>
                  <a:pt x="191" y="77"/>
                  <a:pt x="191" y="77"/>
                  <a:pt x="191" y="77"/>
                </a:cubicBezTo>
                <a:cubicBezTo>
                  <a:pt x="191" y="77"/>
                  <a:pt x="191" y="77"/>
                  <a:pt x="191" y="77"/>
                </a:cubicBezTo>
                <a:cubicBezTo>
                  <a:pt x="191" y="77"/>
                  <a:pt x="191" y="77"/>
                  <a:pt x="191" y="77"/>
                </a:cubicBezTo>
                <a:cubicBezTo>
                  <a:pt x="191" y="77"/>
                  <a:pt x="191" y="77"/>
                  <a:pt x="191" y="77"/>
                </a:cubicBezTo>
                <a:cubicBezTo>
                  <a:pt x="191" y="77"/>
                  <a:pt x="191" y="76"/>
                  <a:pt x="191" y="76"/>
                </a:cubicBezTo>
                <a:cubicBezTo>
                  <a:pt x="191" y="76"/>
                  <a:pt x="191" y="76"/>
                  <a:pt x="191" y="76"/>
                </a:cubicBezTo>
                <a:cubicBezTo>
                  <a:pt x="191" y="76"/>
                  <a:pt x="191" y="76"/>
                  <a:pt x="191" y="76"/>
                </a:cubicBezTo>
                <a:cubicBezTo>
                  <a:pt x="191" y="76"/>
                  <a:pt x="191" y="76"/>
                  <a:pt x="191" y="76"/>
                </a:cubicBezTo>
                <a:cubicBezTo>
                  <a:pt x="191" y="76"/>
                  <a:pt x="191" y="76"/>
                  <a:pt x="191" y="76"/>
                </a:cubicBezTo>
                <a:cubicBezTo>
                  <a:pt x="191" y="76"/>
                  <a:pt x="191" y="76"/>
                  <a:pt x="191" y="76"/>
                </a:cubicBezTo>
                <a:cubicBezTo>
                  <a:pt x="191" y="76"/>
                  <a:pt x="191" y="76"/>
                  <a:pt x="191" y="76"/>
                </a:cubicBezTo>
                <a:cubicBezTo>
                  <a:pt x="191" y="76"/>
                  <a:pt x="191" y="76"/>
                  <a:pt x="191" y="76"/>
                </a:cubicBezTo>
                <a:cubicBezTo>
                  <a:pt x="191" y="75"/>
                  <a:pt x="191" y="75"/>
                  <a:pt x="191" y="75"/>
                </a:cubicBezTo>
                <a:cubicBezTo>
                  <a:pt x="191" y="75"/>
                  <a:pt x="191" y="75"/>
                  <a:pt x="191" y="75"/>
                </a:cubicBezTo>
                <a:cubicBezTo>
                  <a:pt x="191" y="75"/>
                  <a:pt x="191" y="75"/>
                  <a:pt x="191" y="75"/>
                </a:cubicBezTo>
                <a:cubicBezTo>
                  <a:pt x="191" y="75"/>
                  <a:pt x="191" y="75"/>
                  <a:pt x="191" y="75"/>
                </a:cubicBezTo>
                <a:cubicBezTo>
                  <a:pt x="191" y="75"/>
                  <a:pt x="191" y="75"/>
                  <a:pt x="191" y="75"/>
                </a:cubicBezTo>
                <a:cubicBezTo>
                  <a:pt x="191" y="75"/>
                  <a:pt x="191" y="75"/>
                  <a:pt x="191" y="75"/>
                </a:cubicBezTo>
                <a:cubicBezTo>
                  <a:pt x="191" y="75"/>
                  <a:pt x="191" y="75"/>
                  <a:pt x="191" y="75"/>
                </a:cubicBezTo>
                <a:cubicBezTo>
                  <a:pt x="191" y="75"/>
                  <a:pt x="191" y="75"/>
                  <a:pt x="191" y="74"/>
                </a:cubicBezTo>
                <a:cubicBezTo>
                  <a:pt x="191" y="74"/>
                  <a:pt x="191" y="74"/>
                  <a:pt x="191" y="74"/>
                </a:cubicBezTo>
                <a:cubicBezTo>
                  <a:pt x="191" y="74"/>
                  <a:pt x="191" y="74"/>
                  <a:pt x="191" y="74"/>
                </a:cubicBezTo>
                <a:cubicBezTo>
                  <a:pt x="191" y="74"/>
                  <a:pt x="191" y="74"/>
                  <a:pt x="191" y="74"/>
                </a:cubicBezTo>
                <a:cubicBezTo>
                  <a:pt x="191" y="74"/>
                  <a:pt x="191" y="74"/>
                  <a:pt x="191" y="74"/>
                </a:cubicBezTo>
                <a:cubicBezTo>
                  <a:pt x="191" y="74"/>
                  <a:pt x="191" y="74"/>
                  <a:pt x="191" y="74"/>
                </a:cubicBezTo>
                <a:cubicBezTo>
                  <a:pt x="191" y="74"/>
                  <a:pt x="191" y="74"/>
                  <a:pt x="191" y="74"/>
                </a:cubicBezTo>
                <a:cubicBezTo>
                  <a:pt x="191" y="74"/>
                  <a:pt x="191" y="74"/>
                  <a:pt x="191" y="74"/>
                </a:cubicBezTo>
                <a:cubicBezTo>
                  <a:pt x="191" y="74"/>
                  <a:pt x="191" y="74"/>
                  <a:pt x="191" y="73"/>
                </a:cubicBezTo>
                <a:cubicBezTo>
                  <a:pt x="191" y="73"/>
                  <a:pt x="191" y="73"/>
                  <a:pt x="191" y="73"/>
                </a:cubicBezTo>
                <a:cubicBezTo>
                  <a:pt x="191" y="69"/>
                  <a:pt x="190" y="64"/>
                  <a:pt x="189" y="60"/>
                </a:cubicBezTo>
                <a:cubicBezTo>
                  <a:pt x="189" y="60"/>
                  <a:pt x="189" y="60"/>
                  <a:pt x="189" y="60"/>
                </a:cubicBezTo>
                <a:cubicBezTo>
                  <a:pt x="189" y="60"/>
                  <a:pt x="189" y="60"/>
                  <a:pt x="189" y="59"/>
                </a:cubicBezTo>
                <a:cubicBezTo>
                  <a:pt x="189" y="59"/>
                  <a:pt x="189" y="59"/>
                  <a:pt x="189" y="59"/>
                </a:cubicBezTo>
                <a:cubicBezTo>
                  <a:pt x="189" y="59"/>
                  <a:pt x="189" y="59"/>
                  <a:pt x="189" y="59"/>
                </a:cubicBezTo>
                <a:cubicBezTo>
                  <a:pt x="189" y="59"/>
                  <a:pt x="189" y="59"/>
                  <a:pt x="189" y="59"/>
                </a:cubicBezTo>
                <a:cubicBezTo>
                  <a:pt x="189" y="59"/>
                  <a:pt x="189" y="59"/>
                  <a:pt x="189" y="59"/>
                </a:cubicBezTo>
                <a:cubicBezTo>
                  <a:pt x="189" y="59"/>
                  <a:pt x="189" y="59"/>
                  <a:pt x="189" y="59"/>
                </a:cubicBezTo>
                <a:cubicBezTo>
                  <a:pt x="189" y="59"/>
                  <a:pt x="189" y="59"/>
                  <a:pt x="189" y="59"/>
                </a:cubicBezTo>
                <a:cubicBezTo>
                  <a:pt x="189" y="59"/>
                  <a:pt x="189" y="59"/>
                  <a:pt x="189" y="59"/>
                </a:cubicBezTo>
                <a:cubicBezTo>
                  <a:pt x="189" y="59"/>
                  <a:pt x="189" y="59"/>
                  <a:pt x="189" y="58"/>
                </a:cubicBezTo>
                <a:cubicBezTo>
                  <a:pt x="189" y="58"/>
                  <a:pt x="189" y="58"/>
                  <a:pt x="189" y="58"/>
                </a:cubicBezTo>
                <a:cubicBezTo>
                  <a:pt x="189" y="58"/>
                  <a:pt x="189" y="58"/>
                  <a:pt x="189" y="58"/>
                </a:cubicBezTo>
                <a:cubicBezTo>
                  <a:pt x="189" y="58"/>
                  <a:pt x="189" y="58"/>
                  <a:pt x="189" y="58"/>
                </a:cubicBezTo>
                <a:cubicBezTo>
                  <a:pt x="189" y="58"/>
                  <a:pt x="189" y="58"/>
                  <a:pt x="189" y="58"/>
                </a:cubicBezTo>
                <a:cubicBezTo>
                  <a:pt x="185" y="44"/>
                  <a:pt x="177" y="31"/>
                  <a:pt x="167" y="21"/>
                </a:cubicBezTo>
                <a:cubicBezTo>
                  <a:pt x="166" y="21"/>
                  <a:pt x="166" y="21"/>
                  <a:pt x="166" y="21"/>
                </a:cubicBezTo>
                <a:cubicBezTo>
                  <a:pt x="166" y="21"/>
                  <a:pt x="166" y="21"/>
                  <a:pt x="166" y="21"/>
                </a:cubicBezTo>
                <a:cubicBezTo>
                  <a:pt x="166" y="21"/>
                  <a:pt x="166" y="21"/>
                  <a:pt x="166" y="21"/>
                </a:cubicBezTo>
                <a:cubicBezTo>
                  <a:pt x="152" y="8"/>
                  <a:pt x="133" y="0"/>
                  <a:pt x="112" y="0"/>
                </a:cubicBezTo>
              </a:path>
            </a:pathLst>
          </a:custGeom>
          <a:solidFill>
            <a:srgbClr val="4B5050">
              <a:lumMod val="50000"/>
            </a:srgb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57" name="任意多边形 55"/>
          <p:cNvSpPr/>
          <p:nvPr>
            <p:custDataLst>
              <p:tags r:id="rId39"/>
            </p:custDataLst>
          </p:nvPr>
        </p:nvSpPr>
        <p:spPr bwMode="auto">
          <a:xfrm>
            <a:off x="5350908" y="2163763"/>
            <a:ext cx="647700" cy="265430"/>
          </a:xfrm>
          <a:custGeom>
            <a:avLst/>
            <a:gdLst>
              <a:gd name="T0" fmla="*/ 192 w 192"/>
              <a:gd name="T1" fmla="*/ 0 h 79"/>
              <a:gd name="T2" fmla="*/ 0 w 192"/>
              <a:gd name="T3" fmla="*/ 0 h 79"/>
              <a:gd name="T4" fmla="*/ 80 w 192"/>
              <a:gd name="T5" fmla="*/ 79 h 79"/>
              <a:gd name="T6" fmla="*/ 80 w 192"/>
              <a:gd name="T7" fmla="*/ 79 h 79"/>
              <a:gd name="T8" fmla="*/ 80 w 192"/>
              <a:gd name="T9" fmla="*/ 79 h 79"/>
              <a:gd name="T10" fmla="*/ 130 w 192"/>
              <a:gd name="T11" fmla="*/ 29 h 79"/>
              <a:gd name="T12" fmla="*/ 142 w 192"/>
              <a:gd name="T13" fmla="*/ 18 h 79"/>
              <a:gd name="T14" fmla="*/ 143 w 192"/>
              <a:gd name="T15" fmla="*/ 16 h 79"/>
              <a:gd name="T16" fmla="*/ 192 w 192"/>
              <a:gd name="T17" fmla="*/ 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2" h="79">
                <a:moveTo>
                  <a:pt x="192" y="0"/>
                </a:moveTo>
                <a:cubicBezTo>
                  <a:pt x="0" y="0"/>
                  <a:pt x="0" y="0"/>
                  <a:pt x="0" y="0"/>
                </a:cubicBezTo>
                <a:cubicBezTo>
                  <a:pt x="80" y="79"/>
                  <a:pt x="80" y="79"/>
                  <a:pt x="80" y="79"/>
                </a:cubicBezTo>
                <a:cubicBezTo>
                  <a:pt x="80" y="79"/>
                  <a:pt x="80" y="79"/>
                  <a:pt x="80" y="79"/>
                </a:cubicBezTo>
                <a:cubicBezTo>
                  <a:pt x="80" y="79"/>
                  <a:pt x="80" y="79"/>
                  <a:pt x="80" y="79"/>
                </a:cubicBezTo>
                <a:cubicBezTo>
                  <a:pt x="130" y="29"/>
                  <a:pt x="130" y="29"/>
                  <a:pt x="130" y="29"/>
                </a:cubicBezTo>
                <a:cubicBezTo>
                  <a:pt x="142" y="18"/>
                  <a:pt x="142" y="18"/>
                  <a:pt x="142" y="18"/>
                </a:cubicBezTo>
                <a:cubicBezTo>
                  <a:pt x="142" y="17"/>
                  <a:pt x="143" y="17"/>
                  <a:pt x="143" y="16"/>
                </a:cubicBezTo>
                <a:cubicBezTo>
                  <a:pt x="157" y="6"/>
                  <a:pt x="174" y="0"/>
                  <a:pt x="192" y="0"/>
                </a:cubicBezTo>
              </a:path>
            </a:pathLst>
          </a:custGeom>
          <a:solidFill>
            <a:srgbClr val="4B5050">
              <a:lumMod val="75000"/>
            </a:srgb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58" name="任意多边形 56"/>
          <p:cNvSpPr/>
          <p:nvPr>
            <p:custDataLst>
              <p:tags r:id="rId40"/>
            </p:custDataLst>
          </p:nvPr>
        </p:nvSpPr>
        <p:spPr bwMode="auto">
          <a:xfrm>
            <a:off x="5350908" y="2428558"/>
            <a:ext cx="647700" cy="266700"/>
          </a:xfrm>
          <a:custGeom>
            <a:avLst/>
            <a:gdLst>
              <a:gd name="T0" fmla="*/ 80 w 192"/>
              <a:gd name="T1" fmla="*/ 0 h 79"/>
              <a:gd name="T2" fmla="*/ 0 w 192"/>
              <a:gd name="T3" fmla="*/ 79 h 79"/>
              <a:gd name="T4" fmla="*/ 192 w 192"/>
              <a:gd name="T5" fmla="*/ 79 h 79"/>
              <a:gd name="T6" fmla="*/ 192 w 192"/>
              <a:gd name="T7" fmla="*/ 79 h 79"/>
              <a:gd name="T8" fmla="*/ 153 w 192"/>
              <a:gd name="T9" fmla="*/ 69 h 79"/>
              <a:gd name="T10" fmla="*/ 142 w 192"/>
              <a:gd name="T11" fmla="*/ 62 h 79"/>
              <a:gd name="T12" fmla="*/ 130 w 192"/>
              <a:gd name="T13" fmla="*/ 50 h 79"/>
              <a:gd name="T14" fmla="*/ 109 w 192"/>
              <a:gd name="T15" fmla="*/ 28 h 79"/>
              <a:gd name="T16" fmla="*/ 80 w 192"/>
              <a:gd name="T17" fmla="*/ 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2" h="79">
                <a:moveTo>
                  <a:pt x="80" y="0"/>
                </a:moveTo>
                <a:cubicBezTo>
                  <a:pt x="0" y="79"/>
                  <a:pt x="0" y="79"/>
                  <a:pt x="0" y="79"/>
                </a:cubicBezTo>
                <a:cubicBezTo>
                  <a:pt x="192" y="79"/>
                  <a:pt x="192" y="79"/>
                  <a:pt x="192" y="79"/>
                </a:cubicBezTo>
                <a:cubicBezTo>
                  <a:pt x="192" y="79"/>
                  <a:pt x="192" y="79"/>
                  <a:pt x="192" y="79"/>
                </a:cubicBezTo>
                <a:cubicBezTo>
                  <a:pt x="178" y="79"/>
                  <a:pt x="165" y="76"/>
                  <a:pt x="153" y="69"/>
                </a:cubicBezTo>
                <a:cubicBezTo>
                  <a:pt x="149" y="67"/>
                  <a:pt x="145" y="65"/>
                  <a:pt x="142" y="62"/>
                </a:cubicBezTo>
                <a:cubicBezTo>
                  <a:pt x="130" y="50"/>
                  <a:pt x="130" y="50"/>
                  <a:pt x="130" y="50"/>
                </a:cubicBezTo>
                <a:cubicBezTo>
                  <a:pt x="109" y="28"/>
                  <a:pt x="109" y="28"/>
                  <a:pt x="109" y="28"/>
                </a:cubicBezTo>
                <a:cubicBezTo>
                  <a:pt x="80" y="0"/>
                  <a:pt x="80" y="0"/>
                  <a:pt x="80" y="0"/>
                </a:cubicBezTo>
              </a:path>
            </a:pathLst>
          </a:custGeom>
          <a:solidFill>
            <a:srgbClr val="4B5050">
              <a:lumMod val="75000"/>
            </a:srgb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59" name="任意多边形 57"/>
          <p:cNvSpPr/>
          <p:nvPr>
            <p:custDataLst>
              <p:tags r:id="rId41"/>
            </p:custDataLst>
          </p:nvPr>
        </p:nvSpPr>
        <p:spPr>
          <a:xfrm>
            <a:off x="5872243" y="2287588"/>
            <a:ext cx="279400" cy="279400"/>
          </a:xfrm>
          <a:custGeom>
            <a:avLst/>
            <a:gdLst/>
            <a:ahLst/>
            <a:cxnLst>
              <a:cxn ang="0">
                <a:pos x="wd2" y="hd2"/>
              </a:cxn>
              <a:cxn ang="5400000">
                <a:pos x="wd2" y="hd2"/>
              </a:cxn>
              <a:cxn ang="10800000">
                <a:pos x="wd2" y="hd2"/>
              </a:cxn>
              <a:cxn ang="16200000">
                <a:pos x="wd2" y="hd2"/>
              </a:cxn>
            </a:cxnLst>
            <a:rect l="0" t="0" r="r" b="b"/>
            <a:pathLst>
              <a:path w="21600" h="21600" extrusionOk="0">
                <a:moveTo>
                  <a:pt x="17481" y="12956"/>
                </a:moveTo>
                <a:cubicBezTo>
                  <a:pt x="17070" y="12258"/>
                  <a:pt x="16576" y="11533"/>
                  <a:pt x="16011" y="10795"/>
                </a:cubicBezTo>
                <a:cubicBezTo>
                  <a:pt x="16573" y="10063"/>
                  <a:pt x="17072" y="9339"/>
                  <a:pt x="17481" y="8644"/>
                </a:cubicBezTo>
                <a:cubicBezTo>
                  <a:pt x="19410" y="9181"/>
                  <a:pt x="20618" y="9948"/>
                  <a:pt x="20618" y="10800"/>
                </a:cubicBezTo>
                <a:cubicBezTo>
                  <a:pt x="20618" y="11652"/>
                  <a:pt x="19410" y="12419"/>
                  <a:pt x="17481" y="12956"/>
                </a:cubicBezTo>
                <a:moveTo>
                  <a:pt x="17742" y="17743"/>
                </a:moveTo>
                <a:cubicBezTo>
                  <a:pt x="17140" y="18345"/>
                  <a:pt x="15740" y="18028"/>
                  <a:pt x="13996" y="17045"/>
                </a:cubicBezTo>
                <a:cubicBezTo>
                  <a:pt x="14198" y="16261"/>
                  <a:pt x="14365" y="15406"/>
                  <a:pt x="14487" y="14488"/>
                </a:cubicBezTo>
                <a:cubicBezTo>
                  <a:pt x="15405" y="14366"/>
                  <a:pt x="16261" y="14198"/>
                  <a:pt x="17044" y="13996"/>
                </a:cubicBezTo>
                <a:cubicBezTo>
                  <a:pt x="18028" y="15740"/>
                  <a:pt x="18345" y="17140"/>
                  <a:pt x="17742" y="17743"/>
                </a:cubicBezTo>
                <a:moveTo>
                  <a:pt x="15404" y="11561"/>
                </a:moveTo>
                <a:cubicBezTo>
                  <a:pt x="15837" y="12119"/>
                  <a:pt x="16219" y="12662"/>
                  <a:pt x="16554" y="13185"/>
                </a:cubicBezTo>
                <a:cubicBezTo>
                  <a:pt x="15950" y="13317"/>
                  <a:pt x="15295" y="13429"/>
                  <a:pt x="14597" y="13517"/>
                </a:cubicBezTo>
                <a:cubicBezTo>
                  <a:pt x="14631" y="13155"/>
                  <a:pt x="14655" y="12784"/>
                  <a:pt x="14677" y="12409"/>
                </a:cubicBezTo>
                <a:cubicBezTo>
                  <a:pt x="14930" y="12127"/>
                  <a:pt x="15170" y="11844"/>
                  <a:pt x="15404" y="11561"/>
                </a:cubicBezTo>
                <a:moveTo>
                  <a:pt x="15402" y="10032"/>
                </a:moveTo>
                <a:cubicBezTo>
                  <a:pt x="15170" y="9752"/>
                  <a:pt x="14928" y="9471"/>
                  <a:pt x="14677" y="9191"/>
                </a:cubicBezTo>
                <a:cubicBezTo>
                  <a:pt x="14655" y="8817"/>
                  <a:pt x="14631" y="8445"/>
                  <a:pt x="14597" y="8084"/>
                </a:cubicBezTo>
                <a:cubicBezTo>
                  <a:pt x="15295" y="8171"/>
                  <a:pt x="15950" y="8283"/>
                  <a:pt x="16554" y="8415"/>
                </a:cubicBezTo>
                <a:cubicBezTo>
                  <a:pt x="16221" y="8935"/>
                  <a:pt x="15832" y="9478"/>
                  <a:pt x="15402" y="10032"/>
                </a:cubicBezTo>
                <a:moveTo>
                  <a:pt x="17742" y="3857"/>
                </a:moveTo>
                <a:cubicBezTo>
                  <a:pt x="18345" y="4460"/>
                  <a:pt x="18028" y="5860"/>
                  <a:pt x="17044" y="7604"/>
                </a:cubicBezTo>
                <a:cubicBezTo>
                  <a:pt x="16261" y="7402"/>
                  <a:pt x="15405" y="7234"/>
                  <a:pt x="14487" y="7112"/>
                </a:cubicBezTo>
                <a:cubicBezTo>
                  <a:pt x="14365" y="6194"/>
                  <a:pt x="14198" y="5339"/>
                  <a:pt x="13996" y="4555"/>
                </a:cubicBezTo>
                <a:cubicBezTo>
                  <a:pt x="15740" y="3572"/>
                  <a:pt x="17140" y="3255"/>
                  <a:pt x="17742" y="3857"/>
                </a:cubicBezTo>
                <a:moveTo>
                  <a:pt x="13718" y="12012"/>
                </a:moveTo>
                <a:cubicBezTo>
                  <a:pt x="13448" y="12303"/>
                  <a:pt x="13172" y="12593"/>
                  <a:pt x="12882" y="12883"/>
                </a:cubicBezTo>
                <a:cubicBezTo>
                  <a:pt x="12593" y="13172"/>
                  <a:pt x="12303" y="13449"/>
                  <a:pt x="12012" y="13719"/>
                </a:cubicBezTo>
                <a:cubicBezTo>
                  <a:pt x="11614" y="13733"/>
                  <a:pt x="11212" y="13745"/>
                  <a:pt x="10800" y="13745"/>
                </a:cubicBezTo>
                <a:cubicBezTo>
                  <a:pt x="10387" y="13745"/>
                  <a:pt x="9985" y="13733"/>
                  <a:pt x="9587" y="13719"/>
                </a:cubicBezTo>
                <a:cubicBezTo>
                  <a:pt x="9297" y="13449"/>
                  <a:pt x="9006" y="13172"/>
                  <a:pt x="8717" y="12883"/>
                </a:cubicBezTo>
                <a:cubicBezTo>
                  <a:pt x="8428" y="12593"/>
                  <a:pt x="8152" y="12303"/>
                  <a:pt x="7881" y="12012"/>
                </a:cubicBezTo>
                <a:cubicBezTo>
                  <a:pt x="7866" y="11614"/>
                  <a:pt x="7855" y="11212"/>
                  <a:pt x="7855" y="10800"/>
                </a:cubicBezTo>
                <a:cubicBezTo>
                  <a:pt x="7855" y="10388"/>
                  <a:pt x="7866" y="9986"/>
                  <a:pt x="7881" y="9587"/>
                </a:cubicBezTo>
                <a:cubicBezTo>
                  <a:pt x="8152" y="9297"/>
                  <a:pt x="8428" y="9007"/>
                  <a:pt x="8717" y="8717"/>
                </a:cubicBezTo>
                <a:cubicBezTo>
                  <a:pt x="9006" y="8428"/>
                  <a:pt x="9297" y="8151"/>
                  <a:pt x="9587" y="7881"/>
                </a:cubicBezTo>
                <a:cubicBezTo>
                  <a:pt x="9985" y="7867"/>
                  <a:pt x="10387" y="7855"/>
                  <a:pt x="10800" y="7855"/>
                </a:cubicBezTo>
                <a:cubicBezTo>
                  <a:pt x="11212" y="7855"/>
                  <a:pt x="11614" y="7867"/>
                  <a:pt x="12012" y="7881"/>
                </a:cubicBezTo>
                <a:cubicBezTo>
                  <a:pt x="12303" y="8151"/>
                  <a:pt x="12593" y="8428"/>
                  <a:pt x="12882" y="8717"/>
                </a:cubicBezTo>
                <a:cubicBezTo>
                  <a:pt x="13172" y="9007"/>
                  <a:pt x="13448" y="9297"/>
                  <a:pt x="13718" y="9587"/>
                </a:cubicBezTo>
                <a:cubicBezTo>
                  <a:pt x="13733" y="9986"/>
                  <a:pt x="13745" y="10388"/>
                  <a:pt x="13745" y="10800"/>
                </a:cubicBezTo>
                <a:cubicBezTo>
                  <a:pt x="13745" y="11212"/>
                  <a:pt x="13733" y="11614"/>
                  <a:pt x="13718" y="12012"/>
                </a:cubicBezTo>
                <a:moveTo>
                  <a:pt x="13185" y="16555"/>
                </a:moveTo>
                <a:cubicBezTo>
                  <a:pt x="12662" y="16219"/>
                  <a:pt x="12120" y="15837"/>
                  <a:pt x="11561" y="15404"/>
                </a:cubicBezTo>
                <a:cubicBezTo>
                  <a:pt x="11844" y="15170"/>
                  <a:pt x="12127" y="14931"/>
                  <a:pt x="12409" y="14677"/>
                </a:cubicBezTo>
                <a:cubicBezTo>
                  <a:pt x="12783" y="14655"/>
                  <a:pt x="13155" y="14631"/>
                  <a:pt x="13517" y="14597"/>
                </a:cubicBezTo>
                <a:cubicBezTo>
                  <a:pt x="13429" y="15295"/>
                  <a:pt x="13316" y="15950"/>
                  <a:pt x="13185" y="16555"/>
                </a:cubicBezTo>
                <a:moveTo>
                  <a:pt x="10800" y="20618"/>
                </a:moveTo>
                <a:cubicBezTo>
                  <a:pt x="9948" y="20618"/>
                  <a:pt x="9181" y="19410"/>
                  <a:pt x="8643" y="17481"/>
                </a:cubicBezTo>
                <a:cubicBezTo>
                  <a:pt x="9339" y="17072"/>
                  <a:pt x="10062" y="16573"/>
                  <a:pt x="10795" y="16011"/>
                </a:cubicBezTo>
                <a:cubicBezTo>
                  <a:pt x="11532" y="16576"/>
                  <a:pt x="12258" y="17070"/>
                  <a:pt x="12957" y="17481"/>
                </a:cubicBezTo>
                <a:cubicBezTo>
                  <a:pt x="12419" y="19410"/>
                  <a:pt x="11652" y="20618"/>
                  <a:pt x="10800" y="20618"/>
                </a:cubicBezTo>
                <a:moveTo>
                  <a:pt x="8083" y="14597"/>
                </a:moveTo>
                <a:cubicBezTo>
                  <a:pt x="8445" y="14631"/>
                  <a:pt x="8816" y="14655"/>
                  <a:pt x="9190" y="14677"/>
                </a:cubicBezTo>
                <a:cubicBezTo>
                  <a:pt x="9471" y="14929"/>
                  <a:pt x="9751" y="15170"/>
                  <a:pt x="10032" y="15403"/>
                </a:cubicBezTo>
                <a:cubicBezTo>
                  <a:pt x="9478" y="15832"/>
                  <a:pt x="8935" y="16221"/>
                  <a:pt x="8415" y="16555"/>
                </a:cubicBezTo>
                <a:cubicBezTo>
                  <a:pt x="8283" y="15950"/>
                  <a:pt x="8171" y="15295"/>
                  <a:pt x="8083" y="14597"/>
                </a:cubicBezTo>
                <a:moveTo>
                  <a:pt x="8415" y="5045"/>
                </a:moveTo>
                <a:cubicBezTo>
                  <a:pt x="8938" y="5381"/>
                  <a:pt x="9480" y="5762"/>
                  <a:pt x="10038" y="6196"/>
                </a:cubicBezTo>
                <a:cubicBezTo>
                  <a:pt x="9756" y="6430"/>
                  <a:pt x="9473" y="6670"/>
                  <a:pt x="9190" y="6924"/>
                </a:cubicBezTo>
                <a:cubicBezTo>
                  <a:pt x="8816" y="6945"/>
                  <a:pt x="8445" y="6969"/>
                  <a:pt x="8083" y="7003"/>
                </a:cubicBezTo>
                <a:cubicBezTo>
                  <a:pt x="8171" y="6305"/>
                  <a:pt x="8283" y="5650"/>
                  <a:pt x="8415" y="5045"/>
                </a:cubicBezTo>
                <a:moveTo>
                  <a:pt x="10800" y="982"/>
                </a:moveTo>
                <a:cubicBezTo>
                  <a:pt x="11652" y="982"/>
                  <a:pt x="12419" y="2191"/>
                  <a:pt x="12957" y="4119"/>
                </a:cubicBezTo>
                <a:cubicBezTo>
                  <a:pt x="12261" y="4528"/>
                  <a:pt x="11537" y="5027"/>
                  <a:pt x="10804" y="5589"/>
                </a:cubicBezTo>
                <a:cubicBezTo>
                  <a:pt x="10067" y="5024"/>
                  <a:pt x="9341" y="4530"/>
                  <a:pt x="8643" y="4119"/>
                </a:cubicBezTo>
                <a:cubicBezTo>
                  <a:pt x="9181" y="2191"/>
                  <a:pt x="9948" y="982"/>
                  <a:pt x="10800" y="982"/>
                </a:cubicBezTo>
                <a:moveTo>
                  <a:pt x="13517" y="7003"/>
                </a:moveTo>
                <a:cubicBezTo>
                  <a:pt x="13155" y="6969"/>
                  <a:pt x="12783" y="6945"/>
                  <a:pt x="12409" y="6924"/>
                </a:cubicBezTo>
                <a:cubicBezTo>
                  <a:pt x="12129" y="6671"/>
                  <a:pt x="11848" y="6430"/>
                  <a:pt x="11568" y="6198"/>
                </a:cubicBezTo>
                <a:cubicBezTo>
                  <a:pt x="12122" y="5768"/>
                  <a:pt x="12665" y="5379"/>
                  <a:pt x="13185" y="5045"/>
                </a:cubicBezTo>
                <a:cubicBezTo>
                  <a:pt x="13316" y="5650"/>
                  <a:pt x="13429" y="6305"/>
                  <a:pt x="13517" y="7003"/>
                </a:cubicBezTo>
                <a:moveTo>
                  <a:pt x="7112" y="7112"/>
                </a:moveTo>
                <a:cubicBezTo>
                  <a:pt x="6194" y="7234"/>
                  <a:pt x="5339" y="7402"/>
                  <a:pt x="4555" y="7604"/>
                </a:cubicBezTo>
                <a:cubicBezTo>
                  <a:pt x="3572" y="5860"/>
                  <a:pt x="3255" y="4460"/>
                  <a:pt x="3858" y="3857"/>
                </a:cubicBezTo>
                <a:cubicBezTo>
                  <a:pt x="4460" y="3255"/>
                  <a:pt x="5860" y="3572"/>
                  <a:pt x="7604" y="4555"/>
                </a:cubicBezTo>
                <a:cubicBezTo>
                  <a:pt x="7402" y="5339"/>
                  <a:pt x="7234" y="6194"/>
                  <a:pt x="7112" y="7112"/>
                </a:cubicBezTo>
                <a:moveTo>
                  <a:pt x="3858" y="17743"/>
                </a:moveTo>
                <a:cubicBezTo>
                  <a:pt x="3255" y="17140"/>
                  <a:pt x="3572" y="15740"/>
                  <a:pt x="4555" y="13996"/>
                </a:cubicBezTo>
                <a:cubicBezTo>
                  <a:pt x="5339" y="14198"/>
                  <a:pt x="6194" y="14366"/>
                  <a:pt x="7112" y="14488"/>
                </a:cubicBezTo>
                <a:cubicBezTo>
                  <a:pt x="7234" y="15406"/>
                  <a:pt x="7402" y="16261"/>
                  <a:pt x="7604" y="17045"/>
                </a:cubicBezTo>
                <a:cubicBezTo>
                  <a:pt x="5860" y="18028"/>
                  <a:pt x="4460" y="18345"/>
                  <a:pt x="3858" y="17743"/>
                </a:cubicBezTo>
                <a:moveTo>
                  <a:pt x="7003" y="13517"/>
                </a:moveTo>
                <a:cubicBezTo>
                  <a:pt x="6305" y="13429"/>
                  <a:pt x="5650" y="13317"/>
                  <a:pt x="5045" y="13185"/>
                </a:cubicBezTo>
                <a:cubicBezTo>
                  <a:pt x="5379" y="12665"/>
                  <a:pt x="5768" y="12122"/>
                  <a:pt x="6197" y="11568"/>
                </a:cubicBezTo>
                <a:cubicBezTo>
                  <a:pt x="6429" y="11848"/>
                  <a:pt x="6671" y="12129"/>
                  <a:pt x="6923" y="12409"/>
                </a:cubicBezTo>
                <a:cubicBezTo>
                  <a:pt x="6944" y="12784"/>
                  <a:pt x="6968" y="13155"/>
                  <a:pt x="7003" y="13517"/>
                </a:cubicBezTo>
                <a:moveTo>
                  <a:pt x="6923" y="9191"/>
                </a:moveTo>
                <a:cubicBezTo>
                  <a:pt x="6669" y="9473"/>
                  <a:pt x="6429" y="9756"/>
                  <a:pt x="6196" y="10039"/>
                </a:cubicBezTo>
                <a:cubicBezTo>
                  <a:pt x="5763" y="9481"/>
                  <a:pt x="5381" y="8938"/>
                  <a:pt x="5045" y="8415"/>
                </a:cubicBezTo>
                <a:cubicBezTo>
                  <a:pt x="5650" y="8283"/>
                  <a:pt x="6305" y="8171"/>
                  <a:pt x="7003" y="8084"/>
                </a:cubicBezTo>
                <a:cubicBezTo>
                  <a:pt x="6968" y="8445"/>
                  <a:pt x="6944" y="8816"/>
                  <a:pt x="6923" y="9191"/>
                </a:cubicBezTo>
                <a:moveTo>
                  <a:pt x="982" y="10800"/>
                </a:moveTo>
                <a:cubicBezTo>
                  <a:pt x="982" y="9948"/>
                  <a:pt x="2190" y="9181"/>
                  <a:pt x="4119" y="8644"/>
                </a:cubicBezTo>
                <a:cubicBezTo>
                  <a:pt x="4530" y="9342"/>
                  <a:pt x="5023" y="10067"/>
                  <a:pt x="5588" y="10805"/>
                </a:cubicBezTo>
                <a:cubicBezTo>
                  <a:pt x="5027" y="11537"/>
                  <a:pt x="4528" y="12262"/>
                  <a:pt x="4119" y="12956"/>
                </a:cubicBezTo>
                <a:cubicBezTo>
                  <a:pt x="2190" y="12419"/>
                  <a:pt x="982" y="11652"/>
                  <a:pt x="982" y="10800"/>
                </a:cubicBezTo>
                <a:moveTo>
                  <a:pt x="21600" y="10800"/>
                </a:moveTo>
                <a:cubicBezTo>
                  <a:pt x="21600" y="9624"/>
                  <a:pt x="20173" y="8571"/>
                  <a:pt x="17918" y="7853"/>
                </a:cubicBezTo>
                <a:cubicBezTo>
                  <a:pt x="19002" y="5750"/>
                  <a:pt x="19269" y="3995"/>
                  <a:pt x="18437" y="3163"/>
                </a:cubicBezTo>
                <a:cubicBezTo>
                  <a:pt x="17605" y="2332"/>
                  <a:pt x="15850" y="2598"/>
                  <a:pt x="13748" y="3682"/>
                </a:cubicBezTo>
                <a:cubicBezTo>
                  <a:pt x="13029" y="1427"/>
                  <a:pt x="11976" y="0"/>
                  <a:pt x="10800" y="0"/>
                </a:cubicBezTo>
                <a:cubicBezTo>
                  <a:pt x="9623" y="0"/>
                  <a:pt x="8571" y="1427"/>
                  <a:pt x="7852" y="3682"/>
                </a:cubicBezTo>
                <a:cubicBezTo>
                  <a:pt x="5750" y="2598"/>
                  <a:pt x="3995" y="2332"/>
                  <a:pt x="3163" y="3163"/>
                </a:cubicBezTo>
                <a:cubicBezTo>
                  <a:pt x="2331" y="3995"/>
                  <a:pt x="2598" y="5750"/>
                  <a:pt x="3682" y="7853"/>
                </a:cubicBezTo>
                <a:cubicBezTo>
                  <a:pt x="1426" y="8571"/>
                  <a:pt x="0" y="9624"/>
                  <a:pt x="0" y="10800"/>
                </a:cubicBezTo>
                <a:cubicBezTo>
                  <a:pt x="0" y="11976"/>
                  <a:pt x="1426" y="13029"/>
                  <a:pt x="3682" y="13748"/>
                </a:cubicBezTo>
                <a:cubicBezTo>
                  <a:pt x="2598" y="15851"/>
                  <a:pt x="2331" y="17605"/>
                  <a:pt x="3163" y="18437"/>
                </a:cubicBezTo>
                <a:cubicBezTo>
                  <a:pt x="3995" y="19268"/>
                  <a:pt x="5750" y="19002"/>
                  <a:pt x="7852" y="17918"/>
                </a:cubicBezTo>
                <a:cubicBezTo>
                  <a:pt x="8571" y="20173"/>
                  <a:pt x="9623" y="21600"/>
                  <a:pt x="10800" y="21600"/>
                </a:cubicBezTo>
                <a:cubicBezTo>
                  <a:pt x="11976" y="21600"/>
                  <a:pt x="13029" y="20173"/>
                  <a:pt x="13748" y="17918"/>
                </a:cubicBezTo>
                <a:cubicBezTo>
                  <a:pt x="15850" y="19002"/>
                  <a:pt x="17605" y="19268"/>
                  <a:pt x="18437" y="18437"/>
                </a:cubicBezTo>
                <a:cubicBezTo>
                  <a:pt x="19269" y="17605"/>
                  <a:pt x="19002" y="15851"/>
                  <a:pt x="17918" y="13748"/>
                </a:cubicBezTo>
                <a:cubicBezTo>
                  <a:pt x="20173" y="13029"/>
                  <a:pt x="21600" y="11976"/>
                  <a:pt x="21600" y="10800"/>
                </a:cubicBezTo>
                <a:moveTo>
                  <a:pt x="10800" y="9818"/>
                </a:moveTo>
                <a:cubicBezTo>
                  <a:pt x="10258" y="9818"/>
                  <a:pt x="9818" y="10258"/>
                  <a:pt x="9818" y="10800"/>
                </a:cubicBezTo>
                <a:cubicBezTo>
                  <a:pt x="9818" y="11342"/>
                  <a:pt x="10258" y="11782"/>
                  <a:pt x="10800" y="11782"/>
                </a:cubicBezTo>
                <a:cubicBezTo>
                  <a:pt x="11342" y="11782"/>
                  <a:pt x="11782" y="11342"/>
                  <a:pt x="11782" y="10800"/>
                </a:cubicBezTo>
                <a:cubicBezTo>
                  <a:pt x="11782" y="10258"/>
                  <a:pt x="11342" y="9818"/>
                  <a:pt x="10800" y="9818"/>
                </a:cubicBezTo>
              </a:path>
            </a:pathLst>
          </a:custGeom>
          <a:solidFill>
            <a:sysClr val="window" lastClr="FFFFFF"/>
          </a:solidFill>
          <a:ln w="12700">
            <a:miter lim="400000"/>
          </a:ln>
        </p:spPr>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60" name="文本框 59"/>
          <p:cNvSpPr txBox="1"/>
          <p:nvPr>
            <p:custDataLst>
              <p:tags r:id="rId42"/>
            </p:custDataLst>
          </p:nvPr>
        </p:nvSpPr>
        <p:spPr>
          <a:xfrm>
            <a:off x="8567215" y="3063062"/>
            <a:ext cx="2897592" cy="422360"/>
          </a:xfrm>
          <a:prstGeom prst="rect">
            <a:avLst/>
          </a:prstGeom>
          <a:noFill/>
        </p:spPr>
        <p:txBody>
          <a:bodyPr wrap="square" lIns="90000" tIns="46800" rIns="90000" bIns="0" anchor="b" anchorCtr="0">
            <a:normAutofit/>
          </a:bodyPr>
          <a:lstStyle/>
          <a:p>
            <a:pPr fontAlgn="auto">
              <a:lnSpc>
                <a:spcPct val="120000"/>
              </a:lnSpc>
            </a:pPr>
            <a:r>
              <a:rPr lang="zh-CN" altLang="en-US" sz="2000" b="1" spc="300">
                <a:solidFill>
                  <a:srgbClr val="F5AA19"/>
                </a:solidFill>
                <a:latin typeface="微软雅黑" panose="020B0503020204020204" pitchFamily="34" charset="-122"/>
                <a:ea typeface="微软雅黑" panose="020B0503020204020204" pitchFamily="34" charset="-122"/>
                <a:cs typeface="+mn-ea"/>
              </a:rPr>
              <a:t>大放脚</a:t>
            </a:r>
          </a:p>
        </p:txBody>
      </p:sp>
      <p:sp>
        <p:nvSpPr>
          <p:cNvPr id="61" name="矩形 60"/>
          <p:cNvSpPr/>
          <p:nvPr>
            <p:custDataLst>
              <p:tags r:id="rId43"/>
            </p:custDataLst>
          </p:nvPr>
        </p:nvSpPr>
        <p:spPr>
          <a:xfrm>
            <a:off x="8567215" y="3526801"/>
            <a:ext cx="2897592" cy="821055"/>
          </a:xfrm>
          <a:prstGeom prst="rect">
            <a:avLst/>
          </a:prstGeom>
        </p:spPr>
        <p:txBody>
          <a:bodyPr wrap="square" lIns="90000" tIns="0" rIns="90000" bIns="46800" anchor="t" anchorCtr="0">
            <a:spAutoFit/>
          </a:bodyPr>
          <a:lstStyle/>
          <a:p>
            <a:pPr fontAlgn="auto">
              <a:lnSpc>
                <a:spcPct val="120000"/>
              </a:lnSpc>
            </a:pPr>
            <a:r>
              <a:rPr lang="zh-CN" altLang="en-US" sz="1400" spc="150">
                <a:solidFill>
                  <a:sysClr val="windowText" lastClr="000000"/>
                </a:solidFill>
                <a:latin typeface="微软雅黑" panose="020B0503020204020204" pitchFamily="34" charset="-122"/>
                <a:ea typeface="微软雅黑" panose="020B0503020204020204" pitchFamily="34" charset="-122"/>
              </a:rPr>
              <a:t>基础墙加大加厚的部分，用烧结砖、混凝土、灰土等刚性材料制作的基础均应作大放脚。</a:t>
            </a:r>
          </a:p>
        </p:txBody>
      </p:sp>
      <p:sp>
        <p:nvSpPr>
          <p:cNvPr id="64" name="文本框 63"/>
          <p:cNvSpPr txBox="1"/>
          <p:nvPr>
            <p:custDataLst>
              <p:tags r:id="rId44"/>
            </p:custDataLst>
          </p:nvPr>
        </p:nvSpPr>
        <p:spPr>
          <a:xfrm>
            <a:off x="727193" y="1997827"/>
            <a:ext cx="2897592" cy="422360"/>
          </a:xfrm>
          <a:prstGeom prst="rect">
            <a:avLst/>
          </a:prstGeom>
          <a:noFill/>
        </p:spPr>
        <p:txBody>
          <a:bodyPr wrap="square" lIns="90000" tIns="46800" rIns="90000" bIns="0" anchor="b" anchorCtr="0">
            <a:normAutofit/>
          </a:bodyPr>
          <a:lstStyle/>
          <a:p>
            <a:pPr algn="r" fontAlgn="auto">
              <a:lnSpc>
                <a:spcPct val="120000"/>
              </a:lnSpc>
            </a:pPr>
            <a:r>
              <a:rPr lang="zh-CN" altLang="en-US" sz="2000" b="1" spc="300">
                <a:solidFill>
                  <a:srgbClr val="4B5050"/>
                </a:solidFill>
                <a:latin typeface="微软雅黑" panose="020B0503020204020204" pitchFamily="34" charset="-122"/>
                <a:ea typeface="微软雅黑" panose="020B0503020204020204" pitchFamily="34" charset="-122"/>
                <a:cs typeface="+mn-ea"/>
              </a:rPr>
              <a:t>基础宽度</a:t>
            </a:r>
          </a:p>
        </p:txBody>
      </p:sp>
      <p:sp>
        <p:nvSpPr>
          <p:cNvPr id="65" name="矩形 64"/>
          <p:cNvSpPr/>
          <p:nvPr>
            <p:custDataLst>
              <p:tags r:id="rId45"/>
            </p:custDataLst>
          </p:nvPr>
        </p:nvSpPr>
        <p:spPr>
          <a:xfrm>
            <a:off x="727193" y="2461566"/>
            <a:ext cx="2897592" cy="821055"/>
          </a:xfrm>
          <a:prstGeom prst="rect">
            <a:avLst/>
          </a:prstGeom>
        </p:spPr>
        <p:txBody>
          <a:bodyPr wrap="square" lIns="90000" tIns="0" rIns="90000" bIns="46800" anchor="t" anchorCtr="0">
            <a:spAutoFit/>
          </a:bodyPr>
          <a:lstStyle/>
          <a:p>
            <a:pPr algn="r" fontAlgn="auto">
              <a:lnSpc>
                <a:spcPct val="120000"/>
              </a:lnSpc>
            </a:pPr>
            <a:r>
              <a:rPr lang="zh-CN" altLang="en-US" sz="1400" spc="150">
                <a:solidFill>
                  <a:sysClr val="windowText" lastClr="000000"/>
                </a:solidFill>
                <a:latin typeface="微软雅黑" panose="020B0503020204020204" pitchFamily="34" charset="-122"/>
                <a:ea typeface="微软雅黑" panose="020B0503020204020204" pitchFamily="34" charset="-122"/>
              </a:rPr>
              <a:t>基础地面的宽度，对于柔性基础不包括垫层的宽度。基础的宽度由工程设计计算决定。</a:t>
            </a:r>
          </a:p>
        </p:txBody>
      </p:sp>
      <p:sp>
        <p:nvSpPr>
          <p:cNvPr id="66" name="文本框 65"/>
          <p:cNvSpPr txBox="1"/>
          <p:nvPr>
            <p:custDataLst>
              <p:tags r:id="rId46"/>
            </p:custDataLst>
          </p:nvPr>
        </p:nvSpPr>
        <p:spPr>
          <a:xfrm>
            <a:off x="727193" y="4090658"/>
            <a:ext cx="2897592" cy="422360"/>
          </a:xfrm>
          <a:prstGeom prst="rect">
            <a:avLst/>
          </a:prstGeom>
          <a:noFill/>
        </p:spPr>
        <p:txBody>
          <a:bodyPr wrap="square" lIns="90000" tIns="46800" rIns="90000" bIns="0" anchor="b" anchorCtr="0">
            <a:normAutofit/>
          </a:bodyPr>
          <a:lstStyle/>
          <a:p>
            <a:pPr algn="r" fontAlgn="auto">
              <a:lnSpc>
                <a:spcPct val="120000"/>
              </a:lnSpc>
            </a:pPr>
            <a:r>
              <a:rPr lang="zh-CN" altLang="en-US" sz="2000" b="1" spc="300">
                <a:solidFill>
                  <a:srgbClr val="4B5050"/>
                </a:solidFill>
                <a:latin typeface="微软雅黑" panose="020B0503020204020204" pitchFamily="34" charset="-122"/>
                <a:ea typeface="微软雅黑" panose="020B0503020204020204" pitchFamily="34" charset="-122"/>
                <a:cs typeface="+mn-ea"/>
              </a:rPr>
              <a:t>基础与地基的区别</a:t>
            </a:r>
          </a:p>
        </p:txBody>
      </p:sp>
      <p:sp>
        <p:nvSpPr>
          <p:cNvPr id="67" name="矩形 66"/>
          <p:cNvSpPr/>
          <p:nvPr>
            <p:custDataLst>
              <p:tags r:id="rId47"/>
            </p:custDataLst>
          </p:nvPr>
        </p:nvSpPr>
        <p:spPr>
          <a:xfrm>
            <a:off x="727193" y="4554397"/>
            <a:ext cx="2897592" cy="1079500"/>
          </a:xfrm>
          <a:prstGeom prst="rect">
            <a:avLst/>
          </a:prstGeom>
        </p:spPr>
        <p:txBody>
          <a:bodyPr wrap="square" lIns="90000" tIns="0" rIns="90000" bIns="46800" anchor="t" anchorCtr="0">
            <a:spAutoFit/>
          </a:bodyPr>
          <a:lstStyle/>
          <a:p>
            <a:pPr algn="r" fontAlgn="auto">
              <a:lnSpc>
                <a:spcPct val="120000"/>
              </a:lnSpc>
            </a:pPr>
            <a:r>
              <a:rPr lang="zh-CN" altLang="en-US" sz="1400" spc="150">
                <a:solidFill>
                  <a:sysClr val="windowText" lastClr="000000"/>
                </a:solidFill>
                <a:latin typeface="微软雅黑" panose="020B0503020204020204" pitchFamily="34" charset="-122"/>
                <a:ea typeface="微软雅黑" panose="020B0503020204020204" pitchFamily="34" charset="-122"/>
              </a:rPr>
              <a:t>基础是建筑物的组成部分，而地基不是建筑物的组成部分。基础将承受的上部结构的荷载传给地基。</a:t>
            </a:r>
          </a:p>
        </p:txBody>
      </p:sp>
    </p:spTree>
    <p:custDataLst>
      <p:tags r:id="rId1"/>
    </p:custDataLst>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p:nvPr>
            <p:custDataLst>
              <p:tags r:id="rId2"/>
            </p:custDataLst>
          </p:nvPr>
        </p:nvSpPr>
        <p:spPr>
          <a:xfrm>
            <a:off x="9209405" y="0"/>
            <a:ext cx="2982595" cy="2950210"/>
          </a:xfrm>
          <a:custGeom>
            <a:avLst/>
            <a:gdLst/>
            <a:ahLst/>
            <a:cxnLst>
              <a:cxn ang="3">
                <a:pos x="hc" y="t"/>
              </a:cxn>
              <a:cxn ang="cd2">
                <a:pos x="l" y="vc"/>
              </a:cxn>
              <a:cxn ang="cd4">
                <a:pos x="hc" y="b"/>
              </a:cxn>
              <a:cxn ang="0">
                <a:pos x="r" y="vc"/>
              </a:cxn>
            </a:cxnLst>
            <a:rect l="l" t="t" r="r" b="b"/>
            <a:pathLst>
              <a:path w="4697" h="4646">
                <a:moveTo>
                  <a:pt x="290" y="0"/>
                </a:moveTo>
                <a:lnTo>
                  <a:pt x="4697" y="0"/>
                </a:lnTo>
                <a:lnTo>
                  <a:pt x="4697" y="4332"/>
                </a:lnTo>
                <a:lnTo>
                  <a:pt x="4683" y="4338"/>
                </a:lnTo>
                <a:cubicBezTo>
                  <a:pt x="4261" y="4536"/>
                  <a:pt x="3789" y="4646"/>
                  <a:pt x="3292" y="4646"/>
                </a:cubicBezTo>
                <a:cubicBezTo>
                  <a:pt x="1474" y="4646"/>
                  <a:pt x="0" y="3172"/>
                  <a:pt x="0" y="1354"/>
                </a:cubicBezTo>
                <a:cubicBezTo>
                  <a:pt x="0" y="885"/>
                  <a:pt x="98" y="439"/>
                  <a:pt x="275" y="36"/>
                </a:cubicBezTo>
                <a:lnTo>
                  <a:pt x="290" y="0"/>
                </a:lnTo>
                <a:close/>
              </a:path>
            </a:pathLst>
          </a:custGeom>
          <a:solidFill>
            <a:schemeClr val="accent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grpSp>
        <p:nvGrpSpPr>
          <p:cNvPr id="5" name="组合 4"/>
          <p:cNvGrpSpPr/>
          <p:nvPr>
            <p:custDataLst>
              <p:tags r:id="rId3"/>
            </p:custDataLst>
          </p:nvPr>
        </p:nvGrpSpPr>
        <p:grpSpPr>
          <a:xfrm>
            <a:off x="283438" y="2720560"/>
            <a:ext cx="56916" cy="2614346"/>
            <a:chOff x="757242" y="1489086"/>
            <a:chExt cx="56916" cy="2614346"/>
          </a:xfrm>
        </p:grpSpPr>
        <p:cxnSp>
          <p:nvCxnSpPr>
            <p:cNvPr id="6" name="直接连接符 5"/>
            <p:cNvCxnSpPr/>
            <p:nvPr>
              <p:custDataLst>
                <p:tags r:id="rId7"/>
              </p:custDataLst>
            </p:nvPr>
          </p:nvCxnSpPr>
          <p:spPr>
            <a:xfrm>
              <a:off x="785700" y="1489086"/>
              <a:ext cx="0" cy="1798094"/>
            </a:xfrm>
            <a:prstGeom prst="line">
              <a:avLst/>
            </a:prstGeom>
            <a:ln>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grpSp>
          <p:nvGrpSpPr>
            <p:cNvPr id="9" name="组合 8"/>
            <p:cNvGrpSpPr/>
            <p:nvPr/>
          </p:nvGrpSpPr>
          <p:grpSpPr>
            <a:xfrm>
              <a:off x="757242" y="3628525"/>
              <a:ext cx="56916" cy="474907"/>
              <a:chOff x="1381783" y="1849459"/>
              <a:chExt cx="56916" cy="474907"/>
            </a:xfrm>
          </p:grpSpPr>
          <p:grpSp>
            <p:nvGrpSpPr>
              <p:cNvPr id="12" name="组合 11"/>
              <p:cNvGrpSpPr/>
              <p:nvPr/>
            </p:nvGrpSpPr>
            <p:grpSpPr>
              <a:xfrm flipV="1">
                <a:off x="1381783" y="2267450"/>
                <a:ext cx="56916" cy="56916"/>
                <a:chOff x="1988060" y="1995066"/>
                <a:chExt cx="108922" cy="108922"/>
              </a:xfrm>
            </p:grpSpPr>
            <p:cxnSp>
              <p:nvCxnSpPr>
                <p:cNvPr id="13" name="直接连接符 12"/>
                <p:cNvCxnSpPr/>
                <p:nvPr>
                  <p:custDataLst>
                    <p:tags r:id="rId12"/>
                  </p:custDataLst>
                </p:nvPr>
              </p:nvCxnSpPr>
              <p:spPr>
                <a:xfrm>
                  <a:off x="2042521" y="1995066"/>
                  <a:ext cx="0" cy="108922"/>
                </a:xfrm>
                <a:prstGeom prst="line">
                  <a:avLst/>
                </a:prstGeom>
                <a:ln>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custDataLst>
                    <p:tags r:id="rId13"/>
                  </p:custDataLst>
                </p:nvPr>
              </p:nvCxnSpPr>
              <p:spPr>
                <a:xfrm rot="16200000">
                  <a:off x="2042521" y="1995067"/>
                  <a:ext cx="0" cy="108922"/>
                </a:xfrm>
                <a:prstGeom prst="line">
                  <a:avLst/>
                </a:prstGeom>
                <a:ln>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grpSp>
          <p:grpSp>
            <p:nvGrpSpPr>
              <p:cNvPr id="15" name="组合 14"/>
              <p:cNvGrpSpPr/>
              <p:nvPr/>
            </p:nvGrpSpPr>
            <p:grpSpPr>
              <a:xfrm flipV="1">
                <a:off x="1381783" y="2060415"/>
                <a:ext cx="56916" cy="56916"/>
                <a:chOff x="1988060" y="1995066"/>
                <a:chExt cx="108922" cy="108922"/>
              </a:xfrm>
            </p:grpSpPr>
            <p:cxnSp>
              <p:nvCxnSpPr>
                <p:cNvPr id="16" name="直接连接符 15"/>
                <p:cNvCxnSpPr/>
                <p:nvPr>
                  <p:custDataLst>
                    <p:tags r:id="rId10"/>
                  </p:custDataLst>
                </p:nvPr>
              </p:nvCxnSpPr>
              <p:spPr>
                <a:xfrm>
                  <a:off x="2042521" y="1995066"/>
                  <a:ext cx="0" cy="108922"/>
                </a:xfrm>
                <a:prstGeom prst="line">
                  <a:avLst/>
                </a:prstGeom>
                <a:ln>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custDataLst>
                    <p:tags r:id="rId11"/>
                  </p:custDataLst>
                </p:nvPr>
              </p:nvCxnSpPr>
              <p:spPr>
                <a:xfrm rot="16200000">
                  <a:off x="2042521" y="1995067"/>
                  <a:ext cx="0" cy="108922"/>
                </a:xfrm>
                <a:prstGeom prst="line">
                  <a:avLst/>
                </a:prstGeom>
                <a:ln>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grpSp>
          <p:grpSp>
            <p:nvGrpSpPr>
              <p:cNvPr id="3" name="组合 2"/>
              <p:cNvGrpSpPr/>
              <p:nvPr/>
            </p:nvGrpSpPr>
            <p:grpSpPr>
              <a:xfrm flipV="1">
                <a:off x="1381783" y="1849459"/>
                <a:ext cx="56916" cy="56916"/>
                <a:chOff x="1988060" y="1995066"/>
                <a:chExt cx="108922" cy="108922"/>
              </a:xfrm>
            </p:grpSpPr>
            <p:cxnSp>
              <p:nvCxnSpPr>
                <p:cNvPr id="4" name="直接连接符 3"/>
                <p:cNvCxnSpPr/>
                <p:nvPr>
                  <p:custDataLst>
                    <p:tags r:id="rId8"/>
                  </p:custDataLst>
                </p:nvPr>
              </p:nvCxnSpPr>
              <p:spPr>
                <a:xfrm>
                  <a:off x="2042521" y="1995066"/>
                  <a:ext cx="0" cy="108922"/>
                </a:xfrm>
                <a:prstGeom prst="line">
                  <a:avLst/>
                </a:prstGeom>
                <a:ln>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custDataLst>
                    <p:tags r:id="rId9"/>
                  </p:custDataLst>
                </p:nvPr>
              </p:nvCxnSpPr>
              <p:spPr>
                <a:xfrm rot="16200000">
                  <a:off x="2042521" y="1995067"/>
                  <a:ext cx="0" cy="108922"/>
                </a:xfrm>
                <a:prstGeom prst="line">
                  <a:avLst/>
                </a:prstGeom>
                <a:ln>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grpSp>
        </p:grpSp>
      </p:grpSp>
      <p:sp>
        <p:nvSpPr>
          <p:cNvPr id="22" name="矩形: 圆角 1128"/>
          <p:cNvSpPr/>
          <p:nvPr>
            <p:custDataLst>
              <p:tags r:id="rId4"/>
            </p:custDataLst>
          </p:nvPr>
        </p:nvSpPr>
        <p:spPr>
          <a:xfrm>
            <a:off x="609552" y="1664236"/>
            <a:ext cx="10972888" cy="4584290"/>
          </a:xfrm>
          <a:prstGeom prst="roundRect">
            <a:avLst>
              <a:gd name="adj" fmla="val 4386"/>
            </a:avLst>
          </a:prstGeom>
          <a:solidFill>
            <a:schemeClr val="lt1"/>
          </a:solidFill>
          <a:ln w="12700">
            <a:solidFill>
              <a:schemeClr val="accent1">
                <a:alpha val="50000"/>
              </a:schemeClr>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7" name="文本框 6"/>
          <p:cNvSpPr txBox="1"/>
          <p:nvPr>
            <p:custDataLst>
              <p:tags r:id="rId5"/>
            </p:custDataLst>
          </p:nvPr>
        </p:nvSpPr>
        <p:spPr>
          <a:xfrm>
            <a:off x="609600" y="671492"/>
            <a:ext cx="8686864" cy="689609"/>
          </a:xfrm>
          <a:prstGeom prst="rect">
            <a:avLst/>
          </a:prstGeom>
          <a:noFill/>
        </p:spPr>
        <p:txBody>
          <a:bodyPr wrap="square" lIns="63500" tIns="25400" rIns="63500" bIns="25400" rtlCol="0" anchor="ctr" anchorCtr="0">
            <a:normAutofit/>
          </a:bodyPr>
          <a:lstStyle/>
          <a:p>
            <a:pPr marL="0" indent="0" algn="l">
              <a:lnSpc>
                <a:spcPct val="100000"/>
              </a:lnSpc>
              <a:spcBef>
                <a:spcPts val="0"/>
              </a:spcBef>
              <a:spcAft>
                <a:spcPts val="0"/>
              </a:spcAft>
              <a:buSzPct val="100000"/>
              <a:buNone/>
            </a:pPr>
            <a:r>
              <a:rPr lang="zh-CN" altLang="en-US" sz="4000" b="1" spc="160" dirty="0">
                <a:solidFill>
                  <a:schemeClr val="accent1"/>
                </a:solidFill>
                <a:latin typeface="微软雅黑" panose="020B0503020204020204" pitchFamily="34" charset="-122"/>
                <a:ea typeface="微软雅黑" panose="020B0503020204020204" pitchFamily="34" charset="-122"/>
              </a:rPr>
              <a:t>地基、基础与荷载的关系</a:t>
            </a:r>
          </a:p>
        </p:txBody>
      </p:sp>
      <p:sp>
        <p:nvSpPr>
          <p:cNvPr id="8" name="Title 6"/>
          <p:cNvSpPr txBox="1"/>
          <p:nvPr>
            <p:custDataLst>
              <p:tags r:id="rId6"/>
            </p:custDataLst>
          </p:nvPr>
        </p:nvSpPr>
        <p:spPr>
          <a:xfrm>
            <a:off x="1219162" y="2121439"/>
            <a:ext cx="9753676" cy="3669881"/>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ts val="0"/>
              </a:spcBef>
              <a:spcAft>
                <a:spcPts val="800"/>
              </a:spcAft>
              <a:buSzPct val="100000"/>
              <a:buNone/>
            </a:pPr>
            <a:r>
              <a:rPr lang="zh-CN" altLang="en-US" sz="18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基础与地基紧密相连，地基承受由基础传来的压力包括上部结构传至基础顶面的竖向荷载、基础自重及基础上部土层重量。若基础传给地基的压力用</a:t>
            </a:r>
            <a:r>
              <a:rPr lang="zh-CN" altLang="en-US" sz="1800" i="1"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N</a:t>
            </a:r>
            <a:r>
              <a:rPr lang="zh-CN" altLang="en-US" sz="18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 表示，基础底面积用</a:t>
            </a:r>
            <a:r>
              <a:rPr lang="zh-CN" altLang="en-US" sz="1800" i="1"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A</a:t>
            </a:r>
            <a:r>
              <a:rPr lang="zh-CN" altLang="en-US" sz="18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 表示，地基承载力允许值用f 表示，则它们三者的关系如下：</a:t>
            </a:r>
          </a:p>
          <a:p>
            <a:pPr marL="285750" lvl="1" indent="0" algn="ctr" fontAlgn="ctr">
              <a:lnSpc>
                <a:spcPct val="130000"/>
              </a:lnSpc>
              <a:spcBef>
                <a:spcPts val="0"/>
              </a:spcBef>
              <a:spcAft>
                <a:spcPts val="0"/>
              </a:spcAft>
              <a:buSzPct val="100000"/>
              <a:buNone/>
            </a:pPr>
            <a:r>
              <a:rPr lang="zh-CN" altLang="en-US" i="1"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A</a:t>
            </a:r>
            <a:r>
              <a:rPr lang="zh-CN" altLang="en-US"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 ≥ </a:t>
            </a:r>
            <a:r>
              <a:rPr lang="zh-CN" altLang="en-US" i="1"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N</a:t>
            </a:r>
            <a:r>
              <a:rPr lang="zh-CN" altLang="en-US"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i="1"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f</a:t>
            </a:r>
          </a:p>
          <a:p>
            <a:pPr marL="508000" lvl="1" indent="-222250" algn="l" fontAlgn="ctr">
              <a:lnSpc>
                <a:spcPct val="130000"/>
              </a:lnSpc>
              <a:spcBef>
                <a:spcPts val="0"/>
              </a:spcBef>
              <a:spcAft>
                <a:spcPts val="0"/>
              </a:spcAft>
              <a:buSzPct val="100000"/>
              <a:buFont typeface="Arial" panose="020B0604020202020204" pitchFamily="34" charset="0"/>
              <a:buChar char="○"/>
            </a:pPr>
            <a:r>
              <a:rPr lang="zh-CN" altLang="en-US"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式中：</a:t>
            </a:r>
            <a:r>
              <a:rPr lang="zh-CN" altLang="en-US" i="1"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N</a:t>
            </a:r>
            <a:r>
              <a:rPr lang="zh-CN" altLang="en-US"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——传至基础底面的建筑物的总荷载（自重、上部荷载、基础上部土重）；</a:t>
            </a:r>
          </a:p>
          <a:p>
            <a:pPr marL="508000" lvl="2" indent="0" algn="l" fontAlgn="ctr">
              <a:lnSpc>
                <a:spcPct val="130000"/>
              </a:lnSpc>
              <a:spcBef>
                <a:spcPts val="0"/>
              </a:spcBef>
              <a:spcAft>
                <a:spcPts val="0"/>
              </a:spcAft>
              <a:buSzPct val="100000"/>
              <a:buNone/>
            </a:pPr>
            <a:r>
              <a:rPr lang="zh-CN" altLang="en-US"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i="1"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A</a:t>
            </a:r>
            <a:r>
              <a:rPr lang="zh-CN" altLang="en-US"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——基础底面积；</a:t>
            </a:r>
          </a:p>
          <a:p>
            <a:pPr marL="508000" lvl="2" indent="0" algn="l" fontAlgn="ctr">
              <a:lnSpc>
                <a:spcPct val="130000"/>
              </a:lnSpc>
              <a:spcBef>
                <a:spcPts val="0"/>
              </a:spcBef>
              <a:spcAft>
                <a:spcPts val="0"/>
              </a:spcAft>
              <a:buSzPct val="100000"/>
              <a:buNone/>
            </a:pPr>
            <a:r>
              <a:rPr lang="zh-CN" altLang="en-US"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i="1"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f </a:t>
            </a:r>
            <a:r>
              <a:rPr lang="zh-CN" altLang="en-US"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——地基承载力（单位面积所能承受的最大压力）。</a:t>
            </a:r>
          </a:p>
          <a:p>
            <a:pPr marL="508000" lvl="1" indent="-222250" algn="l" fontAlgn="ctr">
              <a:lnSpc>
                <a:spcPct val="130000"/>
              </a:lnSpc>
              <a:spcBef>
                <a:spcPts val="0"/>
              </a:spcBef>
              <a:spcAft>
                <a:spcPts val="0"/>
              </a:spcAft>
              <a:buSzPct val="100000"/>
              <a:buFont typeface="Arial" panose="020B0604020202020204" pitchFamily="34" charset="0"/>
              <a:buChar char="○"/>
            </a:pPr>
            <a:r>
              <a:rPr lang="zh-CN" altLang="en-US"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由此可见，基础底面积是根据建筑总荷载和地基土的承载力来确定的。当地基承载力不变时，传给地基的压力越大，基础底面积也应越大。或者，当建筑物总荷载不变时，允许地基承载力越小，基础底面积要求越大。</a:t>
            </a:r>
          </a:p>
        </p:txBody>
      </p:sp>
    </p:spTree>
    <p:custDataLst>
      <p:tags r:id="rId1"/>
    </p:custDataLst>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custDataLst>
              <p:tags r:id="rId2"/>
            </p:custDataLst>
          </p:nvPr>
        </p:nvSpPr>
        <p:spPr>
          <a:xfrm>
            <a:off x="3627503" y="659423"/>
            <a:ext cx="4936992" cy="738554"/>
          </a:xfrm>
          <a:prstGeom prst="rect">
            <a:avLst/>
          </a:prstGeom>
          <a:noFill/>
        </p:spPr>
        <p:txBody>
          <a:bodyPr wrap="square" rtlCol="0" anchor="ctr" anchorCtr="0">
            <a:normAutofit lnSpcReduction="10000"/>
          </a:bodyPr>
          <a:lstStyle/>
          <a:p>
            <a:pPr algn="ctr">
              <a:lnSpc>
                <a:spcPct val="120000"/>
              </a:lnSpc>
            </a:pPr>
            <a:r>
              <a:rPr lang="zh-CN" altLang="en-US" sz="3600" b="1" spc="300">
                <a:latin typeface="Arial" panose="020B0604020202020204" pitchFamily="34" charset="0"/>
                <a:ea typeface="微软雅黑" panose="020B0503020204020204" pitchFamily="34" charset="-122"/>
                <a:sym typeface="Arial" panose="020B0604020202020204" pitchFamily="34" charset="0"/>
              </a:rPr>
              <a:t>基础的埋置深度</a:t>
            </a:r>
          </a:p>
        </p:txBody>
      </p:sp>
      <p:sp>
        <p:nvSpPr>
          <p:cNvPr id="65" name="Shape 8696"/>
          <p:cNvSpPr/>
          <p:nvPr>
            <p:custDataLst>
              <p:tags r:id="rId3"/>
            </p:custDataLst>
          </p:nvPr>
        </p:nvSpPr>
        <p:spPr>
          <a:xfrm>
            <a:off x="3909795" y="3280689"/>
            <a:ext cx="1555165" cy="738554"/>
          </a:xfrm>
          <a:custGeom>
            <a:avLst/>
            <a:gdLst/>
            <a:ahLst/>
            <a:cxnLst>
              <a:cxn ang="0">
                <a:pos x="wd2" y="hd2"/>
              </a:cxn>
              <a:cxn ang="5400000">
                <a:pos x="wd2" y="hd2"/>
              </a:cxn>
              <a:cxn ang="10800000">
                <a:pos x="wd2" y="hd2"/>
              </a:cxn>
              <a:cxn ang="16200000">
                <a:pos x="wd2" y="hd2"/>
              </a:cxn>
            </a:cxnLst>
            <a:rect l="0" t="0" r="r" b="b"/>
            <a:pathLst>
              <a:path w="21600" h="18692" extrusionOk="0">
                <a:moveTo>
                  <a:pt x="0" y="18692"/>
                </a:moveTo>
                <a:cubicBezTo>
                  <a:pt x="5757" y="2869"/>
                  <a:pt x="12957" y="-2908"/>
                  <a:pt x="21600" y="1360"/>
                </a:cubicBezTo>
              </a:path>
            </a:pathLst>
          </a:custGeom>
          <a:ln w="12700">
            <a:solidFill>
              <a:sysClr val="windowText" lastClr="000000">
                <a:lumMod val="65000"/>
                <a:lumOff val="35000"/>
              </a:sysClr>
            </a:solidFill>
            <a:miter lim="400000"/>
            <a:headEnd type="triangle"/>
            <a:tailEnd type="oval"/>
          </a:ln>
        </p:spPr>
        <p:txBody>
          <a:bodyPr/>
          <a:lstStyle/>
          <a:p>
            <a:endParaRPr sz="1750">
              <a:latin typeface="Arial" panose="020B0604020202020204" pitchFamily="34" charset="0"/>
              <a:ea typeface="微软雅黑" panose="020B0503020204020204" pitchFamily="34" charset="-122"/>
              <a:sym typeface="Arial" panose="020B0604020202020204" pitchFamily="34" charset="0"/>
            </a:endParaRPr>
          </a:p>
        </p:txBody>
      </p:sp>
      <p:sp>
        <p:nvSpPr>
          <p:cNvPr id="68" name="Shape 8699"/>
          <p:cNvSpPr/>
          <p:nvPr>
            <p:custDataLst>
              <p:tags r:id="rId4"/>
            </p:custDataLst>
          </p:nvPr>
        </p:nvSpPr>
        <p:spPr>
          <a:xfrm rot="1607237">
            <a:off x="7479540" y="3646579"/>
            <a:ext cx="851076" cy="606553"/>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10517" y="895"/>
                  <a:pt x="3317" y="8095"/>
                  <a:pt x="0" y="21600"/>
                </a:cubicBezTo>
              </a:path>
            </a:pathLst>
          </a:custGeom>
          <a:ln w="12700">
            <a:solidFill>
              <a:sysClr val="windowText" lastClr="000000">
                <a:lumMod val="65000"/>
                <a:lumOff val="35000"/>
              </a:sysClr>
            </a:solidFill>
            <a:miter lim="400000"/>
            <a:headEnd type="triangle"/>
            <a:tailEnd type="oval"/>
          </a:ln>
        </p:spPr>
        <p:txBody>
          <a:bodyPr/>
          <a:lstStyle/>
          <a:p>
            <a:endParaRPr sz="1750">
              <a:latin typeface="Arial" panose="020B0604020202020204" pitchFamily="34" charset="0"/>
              <a:ea typeface="微软雅黑" panose="020B0503020204020204" pitchFamily="34" charset="-122"/>
              <a:sym typeface="Arial" panose="020B0604020202020204" pitchFamily="34" charset="0"/>
            </a:endParaRPr>
          </a:p>
        </p:txBody>
      </p:sp>
      <p:sp>
        <p:nvSpPr>
          <p:cNvPr id="34" name="矩形 33"/>
          <p:cNvSpPr/>
          <p:nvPr>
            <p:custDataLst>
              <p:tags r:id="rId5"/>
            </p:custDataLst>
          </p:nvPr>
        </p:nvSpPr>
        <p:spPr>
          <a:xfrm>
            <a:off x="3575648" y="839316"/>
            <a:ext cx="51855" cy="402569"/>
          </a:xfrm>
          <a:prstGeom prst="rect">
            <a:avLst/>
          </a:prstGeom>
          <a:solidFill>
            <a:srgbClr val="F9C613"/>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lstStyle/>
          <a:p>
            <a:pPr algn="ctr"/>
            <a:endParaRPr lang="zh-CN" altLang="en-US" dirty="0">
              <a:solidFill>
                <a:sysClr val="windowText" lastClr="000000">
                  <a:lumMod val="50000"/>
                  <a:lumOff val="50000"/>
                </a:sys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5" name="矩形 34"/>
          <p:cNvSpPr/>
          <p:nvPr>
            <p:custDataLst>
              <p:tags r:id="rId6"/>
            </p:custDataLst>
          </p:nvPr>
        </p:nvSpPr>
        <p:spPr>
          <a:xfrm>
            <a:off x="3433101" y="965660"/>
            <a:ext cx="50102" cy="276225"/>
          </a:xfrm>
          <a:prstGeom prst="rect">
            <a:avLst/>
          </a:prstGeom>
          <a:solidFill>
            <a:srgbClr val="F9C613"/>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lstStyle/>
          <a:p>
            <a:pPr algn="ctr"/>
            <a:endParaRPr lang="zh-CN" altLang="en-US">
              <a:solidFill>
                <a:sysClr val="windowText" lastClr="000000">
                  <a:lumMod val="50000"/>
                  <a:lumOff val="50000"/>
                </a:sys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矩形 35"/>
          <p:cNvSpPr/>
          <p:nvPr>
            <p:custDataLst>
              <p:tags r:id="rId7"/>
            </p:custDataLst>
          </p:nvPr>
        </p:nvSpPr>
        <p:spPr>
          <a:xfrm>
            <a:off x="3287370" y="1082342"/>
            <a:ext cx="51855" cy="159543"/>
          </a:xfrm>
          <a:prstGeom prst="rect">
            <a:avLst/>
          </a:prstGeom>
          <a:solidFill>
            <a:srgbClr val="F9C613"/>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lstStyle/>
          <a:p>
            <a:pPr algn="ctr"/>
            <a:endParaRPr lang="zh-CN" altLang="en-US">
              <a:solidFill>
                <a:sysClr val="windowText" lastClr="000000">
                  <a:lumMod val="50000"/>
                  <a:lumOff val="50000"/>
                </a:sys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1" name="矩形 30"/>
          <p:cNvSpPr/>
          <p:nvPr>
            <p:custDataLst>
              <p:tags r:id="rId8"/>
            </p:custDataLst>
          </p:nvPr>
        </p:nvSpPr>
        <p:spPr>
          <a:xfrm>
            <a:off x="8564495" y="839315"/>
            <a:ext cx="51855" cy="402569"/>
          </a:xfrm>
          <a:prstGeom prst="rect">
            <a:avLst/>
          </a:prstGeom>
          <a:solidFill>
            <a:srgbClr val="F9C613"/>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lstStyle/>
          <a:p>
            <a:pPr algn="ctr"/>
            <a:endParaRPr lang="zh-CN" altLang="en-US">
              <a:solidFill>
                <a:sysClr val="windowText" lastClr="000000">
                  <a:lumMod val="50000"/>
                  <a:lumOff val="50000"/>
                </a:sys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2" name="矩形 31"/>
          <p:cNvSpPr/>
          <p:nvPr>
            <p:custDataLst>
              <p:tags r:id="rId9"/>
            </p:custDataLst>
          </p:nvPr>
        </p:nvSpPr>
        <p:spPr>
          <a:xfrm>
            <a:off x="8710226" y="965659"/>
            <a:ext cx="49922" cy="276225"/>
          </a:xfrm>
          <a:prstGeom prst="rect">
            <a:avLst/>
          </a:prstGeom>
          <a:solidFill>
            <a:srgbClr val="F9C613"/>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lstStyle/>
          <a:p>
            <a:pPr algn="ctr"/>
            <a:endParaRPr lang="zh-CN" altLang="en-US">
              <a:solidFill>
                <a:sysClr val="windowText" lastClr="000000">
                  <a:lumMod val="50000"/>
                  <a:lumOff val="50000"/>
                </a:sys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3" name="矩形 32"/>
          <p:cNvSpPr/>
          <p:nvPr>
            <p:custDataLst>
              <p:tags r:id="rId10"/>
            </p:custDataLst>
          </p:nvPr>
        </p:nvSpPr>
        <p:spPr>
          <a:xfrm>
            <a:off x="8852773" y="1082341"/>
            <a:ext cx="51855" cy="159543"/>
          </a:xfrm>
          <a:prstGeom prst="rect">
            <a:avLst/>
          </a:prstGeom>
          <a:solidFill>
            <a:srgbClr val="F9C613"/>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lstStyle/>
          <a:p>
            <a:pPr algn="ctr"/>
            <a:endParaRPr lang="zh-CN" altLang="en-US">
              <a:solidFill>
                <a:sysClr val="windowText" lastClr="000000">
                  <a:lumMod val="50000"/>
                  <a:lumOff val="50000"/>
                </a:sys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5" name="文本框 44"/>
          <p:cNvSpPr txBox="1"/>
          <p:nvPr>
            <p:custDataLst>
              <p:tags r:id="rId11"/>
            </p:custDataLst>
          </p:nvPr>
        </p:nvSpPr>
        <p:spPr>
          <a:xfrm>
            <a:off x="1022470" y="3355881"/>
            <a:ext cx="2580163" cy="484133"/>
          </a:xfrm>
          <a:prstGeom prst="rect">
            <a:avLst/>
          </a:prstGeom>
          <a:noFill/>
        </p:spPr>
        <p:txBody>
          <a:bodyPr wrap="square" bIns="0" rtlCol="0" anchor="b" anchorCtr="0">
            <a:normAutofit/>
          </a:bodyPr>
          <a:lstStyle/>
          <a:p>
            <a:pPr algn="r">
              <a:lnSpc>
                <a:spcPct val="120000"/>
              </a:lnSpc>
            </a:pPr>
            <a:r>
              <a:rPr lang="zh-CN" altLang="en-US" sz="2000" b="1" spc="300">
                <a:solidFill>
                  <a:srgbClr val="4B5050"/>
                </a:solidFill>
                <a:latin typeface="Arial" panose="020B0604020202020204" pitchFamily="34" charset="0"/>
                <a:ea typeface="微软雅黑" panose="020B0503020204020204" pitchFamily="34" charset="-122"/>
                <a:sym typeface="Arial" panose="020B0604020202020204" pitchFamily="34" charset="0"/>
              </a:rPr>
              <a:t>（1）浅基础：</a:t>
            </a:r>
          </a:p>
        </p:txBody>
      </p:sp>
      <p:sp>
        <p:nvSpPr>
          <p:cNvPr id="46" name="文本框 18"/>
          <p:cNvSpPr txBox="1"/>
          <p:nvPr>
            <p:custDataLst>
              <p:tags r:id="rId12"/>
            </p:custDataLst>
          </p:nvPr>
        </p:nvSpPr>
        <p:spPr>
          <a:xfrm>
            <a:off x="1022470" y="3864057"/>
            <a:ext cx="2580163" cy="794865"/>
          </a:xfrm>
          <a:prstGeom prst="rect">
            <a:avLst/>
          </a:prstGeom>
          <a:noFill/>
        </p:spPr>
        <p:txBody>
          <a:bodyPr wrap="square" lIns="90000" tIns="0" rIns="90000" bIns="46800">
            <a:normAutofit lnSpcReduction="10000"/>
          </a:bodyPr>
          <a:lstStyle>
            <a:defPPr>
              <a:defRPr lang="zh-CN"/>
            </a:defPPr>
            <a:lvl1pPr marL="0" algn="l" defTabSz="913765"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1pPr>
            <a:lvl2pPr marL="457200" algn="l" defTabSz="913765"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2pPr>
            <a:lvl3pPr marL="914400" algn="l" defTabSz="913765"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3pPr>
            <a:lvl4pPr marL="1371600" algn="l" defTabSz="913765"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4pPr>
            <a:lvl5pPr marL="1828800" algn="l" defTabSz="913765"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5pPr>
            <a:lvl6pPr marL="2286000" algn="l" defTabSz="913765"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6pPr>
            <a:lvl7pPr marL="2743200" algn="l" defTabSz="913765"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7pPr>
            <a:lvl8pPr marL="3200400" algn="l" defTabSz="913765"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8pPr>
            <a:lvl9pPr marL="3657600" algn="l" defTabSz="913765"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9pPr>
          </a:lstStyle>
          <a:p>
            <a:pPr algn="r">
              <a:lnSpc>
                <a:spcPct val="120000"/>
              </a:lnSpc>
            </a:pPr>
            <a:r>
              <a:rPr lang="zh-CN" altLang="en-US" sz="1400" spc="150">
                <a:latin typeface="Arial" panose="020B0604020202020204" pitchFamily="34" charset="0"/>
                <a:ea typeface="微软雅黑" panose="020B0503020204020204" pitchFamily="34" charset="-122"/>
                <a:sym typeface="Arial" panose="020B0604020202020204" pitchFamily="34" charset="0"/>
              </a:rPr>
              <a:t>埋深＜5m或埋深＜4B称作浅基础（B为基础宽度，埋深最小500mm）</a:t>
            </a:r>
          </a:p>
        </p:txBody>
      </p:sp>
      <p:sp>
        <p:nvSpPr>
          <p:cNvPr id="63" name="文本框 62"/>
          <p:cNvSpPr txBox="1"/>
          <p:nvPr>
            <p:custDataLst>
              <p:tags r:id="rId13"/>
            </p:custDataLst>
          </p:nvPr>
        </p:nvSpPr>
        <p:spPr>
          <a:xfrm>
            <a:off x="8589367" y="3355881"/>
            <a:ext cx="2580163" cy="484133"/>
          </a:xfrm>
          <a:prstGeom prst="rect">
            <a:avLst/>
          </a:prstGeom>
          <a:noFill/>
        </p:spPr>
        <p:txBody>
          <a:bodyPr wrap="square" bIns="0" rtlCol="0" anchor="b" anchorCtr="0">
            <a:normAutofit/>
          </a:bodyPr>
          <a:lstStyle/>
          <a:p>
            <a:pPr>
              <a:lnSpc>
                <a:spcPct val="120000"/>
              </a:lnSpc>
            </a:pPr>
            <a:r>
              <a:rPr lang="zh-CN" altLang="en-US" sz="2000" b="1" spc="300">
                <a:solidFill>
                  <a:srgbClr val="4B5050"/>
                </a:solidFill>
                <a:latin typeface="Arial" panose="020B0604020202020204" pitchFamily="34" charset="0"/>
                <a:ea typeface="微软雅黑" panose="020B0503020204020204" pitchFamily="34" charset="-122"/>
                <a:sym typeface="Arial" panose="020B0604020202020204" pitchFamily="34" charset="0"/>
              </a:rPr>
              <a:t>（2）深基础：</a:t>
            </a:r>
          </a:p>
        </p:txBody>
      </p:sp>
      <p:sp>
        <p:nvSpPr>
          <p:cNvPr id="64" name="文本框 18"/>
          <p:cNvSpPr txBox="1"/>
          <p:nvPr>
            <p:custDataLst>
              <p:tags r:id="rId14"/>
            </p:custDataLst>
          </p:nvPr>
        </p:nvSpPr>
        <p:spPr>
          <a:xfrm>
            <a:off x="8589367" y="3864057"/>
            <a:ext cx="2580163" cy="794865"/>
          </a:xfrm>
          <a:prstGeom prst="rect">
            <a:avLst/>
          </a:prstGeom>
          <a:noFill/>
        </p:spPr>
        <p:txBody>
          <a:bodyPr wrap="square" lIns="90000" tIns="0" rIns="90000" bIns="46800">
            <a:normAutofit/>
          </a:bodyPr>
          <a:lstStyle>
            <a:defPPr>
              <a:defRPr lang="zh-CN"/>
            </a:defPPr>
            <a:lvl1pPr marL="0" algn="l" defTabSz="913765"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1pPr>
            <a:lvl2pPr marL="457200" algn="l" defTabSz="913765"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2pPr>
            <a:lvl3pPr marL="914400" algn="l" defTabSz="913765"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3pPr>
            <a:lvl4pPr marL="1371600" algn="l" defTabSz="913765"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4pPr>
            <a:lvl5pPr marL="1828800" algn="l" defTabSz="913765"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5pPr>
            <a:lvl6pPr marL="2286000" algn="l" defTabSz="913765"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6pPr>
            <a:lvl7pPr marL="2743200" algn="l" defTabSz="913765"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7pPr>
            <a:lvl8pPr marL="3200400" algn="l" defTabSz="913765"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8pPr>
            <a:lvl9pPr marL="3657600" algn="l" defTabSz="913765"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9pPr>
          </a:lstStyle>
          <a:p>
            <a:pPr algn="l">
              <a:lnSpc>
                <a:spcPct val="120000"/>
              </a:lnSpc>
            </a:pPr>
            <a:r>
              <a:rPr lang="zh-CN" altLang="en-US" sz="1400" spc="150">
                <a:latin typeface="Arial" panose="020B0604020202020204" pitchFamily="34" charset="0"/>
                <a:ea typeface="微软雅黑" panose="020B0503020204020204" pitchFamily="34" charset="-122"/>
                <a:sym typeface="Arial" panose="020B0604020202020204" pitchFamily="34" charset="0"/>
              </a:rPr>
              <a:t>埋深≥5m或埋深≥4B称作深基础。</a:t>
            </a:r>
          </a:p>
        </p:txBody>
      </p:sp>
      <p:sp>
        <p:nvSpPr>
          <p:cNvPr id="29" name="Shape 8683"/>
          <p:cNvSpPr/>
          <p:nvPr>
            <p:custDataLst>
              <p:tags r:id="rId15"/>
            </p:custDataLst>
          </p:nvPr>
        </p:nvSpPr>
        <p:spPr>
          <a:xfrm>
            <a:off x="5603791" y="3932158"/>
            <a:ext cx="1123249" cy="1937197"/>
          </a:xfrm>
          <a:custGeom>
            <a:avLst/>
            <a:gdLst/>
            <a:ahLst/>
            <a:cxnLst>
              <a:cxn ang="0">
                <a:pos x="wd2" y="hd2"/>
              </a:cxn>
              <a:cxn ang="5400000">
                <a:pos x="wd2" y="hd2"/>
              </a:cxn>
              <a:cxn ang="10800000">
                <a:pos x="wd2" y="hd2"/>
              </a:cxn>
              <a:cxn ang="16200000">
                <a:pos x="wd2" y="hd2"/>
              </a:cxn>
            </a:cxnLst>
            <a:rect l="0" t="0" r="r" b="b"/>
            <a:pathLst>
              <a:path w="21600" h="21600" extrusionOk="0">
                <a:moveTo>
                  <a:pt x="7703" y="21600"/>
                </a:moveTo>
                <a:cubicBezTo>
                  <a:pt x="7703" y="21600"/>
                  <a:pt x="9620" y="14257"/>
                  <a:pt x="8497" y="12086"/>
                </a:cubicBezTo>
                <a:lnTo>
                  <a:pt x="0" y="5437"/>
                </a:lnTo>
                <a:lnTo>
                  <a:pt x="1378" y="4710"/>
                </a:lnTo>
                <a:lnTo>
                  <a:pt x="9371" y="9988"/>
                </a:lnTo>
                <a:lnTo>
                  <a:pt x="10244" y="0"/>
                </a:lnTo>
                <a:lnTo>
                  <a:pt x="12276" y="0"/>
                </a:lnTo>
                <a:lnTo>
                  <a:pt x="13114" y="6514"/>
                </a:lnTo>
                <a:lnTo>
                  <a:pt x="20103" y="2173"/>
                </a:lnTo>
                <a:lnTo>
                  <a:pt x="21600" y="3331"/>
                </a:lnTo>
                <a:lnTo>
                  <a:pt x="14237" y="8468"/>
                </a:lnTo>
                <a:cubicBezTo>
                  <a:pt x="14237" y="8468"/>
                  <a:pt x="12990" y="8468"/>
                  <a:pt x="13738" y="13605"/>
                </a:cubicBezTo>
                <a:cubicBezTo>
                  <a:pt x="14487" y="18743"/>
                  <a:pt x="15111" y="21492"/>
                  <a:pt x="15111" y="21492"/>
                </a:cubicBezTo>
                <a:cubicBezTo>
                  <a:pt x="15111" y="21492"/>
                  <a:pt x="7703" y="21600"/>
                  <a:pt x="7703" y="21600"/>
                </a:cubicBezTo>
                <a:close/>
              </a:path>
            </a:pathLst>
          </a:custGeom>
          <a:solidFill>
            <a:srgbClr val="4B5050"/>
          </a:solidFill>
          <a:ln w="12700" cap="flat">
            <a:noFill/>
            <a:miter lim="400000"/>
          </a:ln>
          <a:effectLst/>
        </p:spPr>
        <p:txBody>
          <a:bodyPr wrap="square" lIns="19050" tIns="19050" rIns="19050" bIns="19050" numCol="1" anchor="ctr">
            <a:noAutofit/>
          </a:bodyPr>
          <a:lstStyle/>
          <a:p>
            <a:pPr>
              <a:defRPr sz="3200">
                <a:solidFill>
                  <a:srgbClr val="FFFFFF"/>
                </a:solidFill>
                <a:latin typeface="Helvetica Light"/>
                <a:ea typeface="Helvetica Light"/>
                <a:cs typeface="Helvetica Light"/>
                <a:sym typeface="Helvetica Light"/>
              </a:defRPr>
            </a:pPr>
            <a:endParaRPr sz="1600">
              <a:latin typeface="Arial" panose="020B0604020202020204" pitchFamily="34" charset="0"/>
              <a:ea typeface="微软雅黑" panose="020B0503020204020204" pitchFamily="34" charset="-122"/>
              <a:sym typeface="Arial" panose="020B0604020202020204" pitchFamily="34" charset="0"/>
            </a:endParaRPr>
          </a:p>
        </p:txBody>
      </p:sp>
      <p:sp>
        <p:nvSpPr>
          <p:cNvPr id="19" name="Shape 8684"/>
          <p:cNvSpPr/>
          <p:nvPr>
            <p:custDataLst>
              <p:tags r:id="rId16"/>
            </p:custDataLst>
          </p:nvPr>
        </p:nvSpPr>
        <p:spPr>
          <a:xfrm>
            <a:off x="5203254" y="2145447"/>
            <a:ext cx="1903742" cy="1903744"/>
          </a:xfrm>
          <a:prstGeom prst="ellipse">
            <a:avLst/>
          </a:prstGeom>
          <a:solidFill>
            <a:srgbClr val="F87616"/>
          </a:solidFill>
          <a:ln w="63500" cap="flat">
            <a:solidFill>
              <a:srgbClr val="FFFFFF"/>
            </a:solidFill>
            <a:prstDash val="solid"/>
            <a:miter lim="400000"/>
          </a:ln>
          <a:effectLst/>
        </p:spPr>
        <p:txBody>
          <a:bodyPr wrap="square" lIns="19050" tIns="19050" rIns="19050" bIns="19050" numCol="1" anchor="ctr">
            <a:noAutofit/>
          </a:bodyPr>
          <a:lstStyle/>
          <a:p>
            <a:pPr>
              <a:defRPr sz="3200">
                <a:solidFill>
                  <a:srgbClr val="FFFFFF"/>
                </a:solidFill>
                <a:latin typeface="Helvetica Light"/>
                <a:ea typeface="Helvetica Light"/>
                <a:cs typeface="Helvetica Light"/>
                <a:sym typeface="Helvetica Light"/>
              </a:defRPr>
            </a:pPr>
            <a:endParaRPr sz="1600">
              <a:latin typeface="Arial" panose="020B0604020202020204" pitchFamily="34" charset="0"/>
              <a:ea typeface="微软雅黑" panose="020B0503020204020204" pitchFamily="34" charset="-122"/>
              <a:sym typeface="Arial" panose="020B0604020202020204" pitchFamily="34" charset="0"/>
            </a:endParaRPr>
          </a:p>
        </p:txBody>
      </p:sp>
      <p:sp>
        <p:nvSpPr>
          <p:cNvPr id="20" name="Shape 8685"/>
          <p:cNvSpPr/>
          <p:nvPr>
            <p:custDataLst>
              <p:tags r:id="rId17"/>
            </p:custDataLst>
          </p:nvPr>
        </p:nvSpPr>
        <p:spPr>
          <a:xfrm>
            <a:off x="6462262" y="3082797"/>
            <a:ext cx="1480945" cy="1480941"/>
          </a:xfrm>
          <a:prstGeom prst="ellipse">
            <a:avLst/>
          </a:prstGeom>
          <a:solidFill>
            <a:srgbClr val="F3901B"/>
          </a:solidFill>
          <a:ln w="12700" cap="flat">
            <a:solidFill>
              <a:srgbClr val="FFFFFF"/>
            </a:solidFill>
            <a:prstDash val="solid"/>
            <a:miter lim="400000"/>
          </a:ln>
          <a:effectLst/>
        </p:spPr>
        <p:txBody>
          <a:bodyPr wrap="square" lIns="19050" tIns="19050" rIns="19050" bIns="19050" numCol="1" anchor="ctr">
            <a:noAutofit/>
          </a:bodyPr>
          <a:lstStyle/>
          <a:p>
            <a:pPr>
              <a:defRPr sz="3200">
                <a:solidFill>
                  <a:srgbClr val="FFFFFF"/>
                </a:solidFill>
                <a:latin typeface="Helvetica Light"/>
                <a:ea typeface="Helvetica Light"/>
                <a:cs typeface="Helvetica Light"/>
                <a:sym typeface="Helvetica Light"/>
              </a:defRPr>
            </a:pPr>
            <a:endParaRPr sz="1600">
              <a:latin typeface="Arial" panose="020B0604020202020204" pitchFamily="34" charset="0"/>
              <a:ea typeface="微软雅黑" panose="020B0503020204020204" pitchFamily="34" charset="-122"/>
              <a:sym typeface="Arial" panose="020B0604020202020204" pitchFamily="34" charset="0"/>
            </a:endParaRPr>
          </a:p>
        </p:txBody>
      </p:sp>
    </p:spTree>
    <p:custDataLst>
      <p:tags r:id="rId1"/>
    </p:custDataLst>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ounded Rectangle 2"/>
          <p:cNvSpPr/>
          <p:nvPr/>
        </p:nvSpPr>
        <p:spPr>
          <a:xfrm>
            <a:off x="928149" y="3873640"/>
            <a:ext cx="2359684" cy="412009"/>
          </a:xfrm>
          <a:prstGeom prst="roundRect">
            <a:avLst>
              <a:gd name="adj" fmla="val 50000"/>
            </a:avLst>
          </a:prstGeom>
          <a:solidFill>
            <a:srgbClr val="F876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2"/>
              </a:solidFill>
              <a:latin typeface="字魂105号-简雅黑" panose="00000500000000000000" charset="-122"/>
              <a:ea typeface="字魂105号-简雅黑" panose="00000500000000000000" charset="-122"/>
            </a:endParaRPr>
          </a:p>
        </p:txBody>
      </p:sp>
      <p:sp>
        <p:nvSpPr>
          <p:cNvPr id="23" name="Rounded Rectangle 10"/>
          <p:cNvSpPr/>
          <p:nvPr/>
        </p:nvSpPr>
        <p:spPr>
          <a:xfrm>
            <a:off x="2851683" y="3873640"/>
            <a:ext cx="2359684" cy="412009"/>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2"/>
              </a:solidFill>
              <a:latin typeface="字魂105号-简雅黑" panose="00000500000000000000" charset="-122"/>
              <a:ea typeface="字魂105号-简雅黑" panose="00000500000000000000" charset="-122"/>
            </a:endParaRPr>
          </a:p>
        </p:txBody>
      </p:sp>
      <p:sp>
        <p:nvSpPr>
          <p:cNvPr id="24" name="Rounded Rectangle 17"/>
          <p:cNvSpPr/>
          <p:nvPr/>
        </p:nvSpPr>
        <p:spPr>
          <a:xfrm>
            <a:off x="4775219" y="3873640"/>
            <a:ext cx="2359684" cy="412009"/>
          </a:xfrm>
          <a:prstGeom prst="roundRect">
            <a:avLst>
              <a:gd name="adj" fmla="val 50000"/>
            </a:avLst>
          </a:prstGeom>
          <a:solidFill>
            <a:srgbClr val="F876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2"/>
              </a:solidFill>
              <a:latin typeface="字魂105号-简雅黑" panose="00000500000000000000" charset="-122"/>
              <a:ea typeface="字魂105号-简雅黑" panose="00000500000000000000" charset="-122"/>
            </a:endParaRPr>
          </a:p>
        </p:txBody>
      </p:sp>
      <p:sp>
        <p:nvSpPr>
          <p:cNvPr id="25" name="Rounded Rectangle 23"/>
          <p:cNvSpPr/>
          <p:nvPr/>
        </p:nvSpPr>
        <p:spPr>
          <a:xfrm>
            <a:off x="6698754" y="3873640"/>
            <a:ext cx="2359684" cy="412009"/>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2"/>
              </a:solidFill>
              <a:latin typeface="字魂105号-简雅黑" panose="00000500000000000000" charset="-122"/>
              <a:ea typeface="字魂105号-简雅黑" panose="00000500000000000000" charset="-122"/>
            </a:endParaRPr>
          </a:p>
        </p:txBody>
      </p:sp>
      <p:sp>
        <p:nvSpPr>
          <p:cNvPr id="26" name="Rounded Rectangle 28"/>
          <p:cNvSpPr/>
          <p:nvPr/>
        </p:nvSpPr>
        <p:spPr>
          <a:xfrm>
            <a:off x="8622292" y="3873640"/>
            <a:ext cx="2359684" cy="412009"/>
          </a:xfrm>
          <a:prstGeom prst="roundRect">
            <a:avLst>
              <a:gd name="adj" fmla="val 50000"/>
            </a:avLst>
          </a:prstGeom>
          <a:solidFill>
            <a:srgbClr val="F876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2"/>
              </a:solidFill>
              <a:latin typeface="字魂105号-简雅黑" panose="00000500000000000000" charset="-122"/>
              <a:ea typeface="字魂105号-简雅黑" panose="00000500000000000000" charset="-122"/>
            </a:endParaRPr>
          </a:p>
        </p:txBody>
      </p:sp>
      <p:cxnSp>
        <p:nvCxnSpPr>
          <p:cNvPr id="27" name="Straight Connector 5"/>
          <p:cNvCxnSpPr/>
          <p:nvPr/>
        </p:nvCxnSpPr>
        <p:spPr>
          <a:xfrm flipV="1">
            <a:off x="1135249" y="2831330"/>
            <a:ext cx="0" cy="1106102"/>
          </a:xfrm>
          <a:prstGeom prst="line">
            <a:avLst/>
          </a:prstGeom>
          <a:ln w="38100">
            <a:solidFill>
              <a:srgbClr val="F87616"/>
            </a:solidFill>
          </a:ln>
        </p:spPr>
        <p:style>
          <a:lnRef idx="1">
            <a:schemeClr val="accent1"/>
          </a:lnRef>
          <a:fillRef idx="0">
            <a:schemeClr val="accent1"/>
          </a:fillRef>
          <a:effectRef idx="0">
            <a:schemeClr val="accent1"/>
          </a:effectRef>
          <a:fontRef idx="minor">
            <a:schemeClr val="tx1"/>
          </a:fontRef>
        </p:style>
      </p:cxnSp>
      <p:sp>
        <p:nvSpPr>
          <p:cNvPr id="28" name="Oval 6"/>
          <p:cNvSpPr/>
          <p:nvPr/>
        </p:nvSpPr>
        <p:spPr>
          <a:xfrm>
            <a:off x="804955" y="2172642"/>
            <a:ext cx="684145" cy="684145"/>
          </a:xfrm>
          <a:prstGeom prst="ellipse">
            <a:avLst/>
          </a:prstGeom>
          <a:solidFill>
            <a:srgbClr val="F876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2"/>
              </a:solidFill>
              <a:latin typeface="字魂105号-简雅黑" panose="00000500000000000000" charset="-122"/>
              <a:ea typeface="字魂105号-简雅黑" panose="00000500000000000000" charset="-122"/>
            </a:endParaRPr>
          </a:p>
        </p:txBody>
      </p:sp>
      <p:sp>
        <p:nvSpPr>
          <p:cNvPr id="29" name="Oval 33"/>
          <p:cNvSpPr/>
          <p:nvPr/>
        </p:nvSpPr>
        <p:spPr>
          <a:xfrm>
            <a:off x="1015933" y="3948551"/>
            <a:ext cx="262187" cy="262186"/>
          </a:xfrm>
          <a:prstGeom prst="ellipse">
            <a:avLst/>
          </a:prstGeom>
          <a:solidFill>
            <a:srgbClr val="F87616"/>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2"/>
              </a:solidFill>
              <a:latin typeface="字魂105号-简雅黑" panose="00000500000000000000" charset="-122"/>
              <a:ea typeface="字魂105号-简雅黑" panose="00000500000000000000" charset="-122"/>
            </a:endParaRPr>
          </a:p>
        </p:txBody>
      </p:sp>
      <p:cxnSp>
        <p:nvCxnSpPr>
          <p:cNvPr id="30" name="Straight Connector 13"/>
          <p:cNvCxnSpPr/>
          <p:nvPr/>
        </p:nvCxnSpPr>
        <p:spPr>
          <a:xfrm flipV="1">
            <a:off x="3074659" y="4210738"/>
            <a:ext cx="0" cy="1106102"/>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1" name="Oval 14"/>
          <p:cNvSpPr/>
          <p:nvPr/>
        </p:nvSpPr>
        <p:spPr>
          <a:xfrm>
            <a:off x="2728491" y="5302502"/>
            <a:ext cx="684145" cy="684145"/>
          </a:xfrm>
          <a:prstGeom prst="ellipse">
            <a:avLst/>
          </a:prstGeom>
          <a:solidFill>
            <a:schemeClr val="accent2"/>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2"/>
              </a:solidFill>
              <a:latin typeface="字魂105号-简雅黑" panose="00000500000000000000" charset="-122"/>
              <a:ea typeface="字魂105号-简雅黑" panose="00000500000000000000" charset="-122"/>
            </a:endParaRPr>
          </a:p>
        </p:txBody>
      </p:sp>
      <p:sp>
        <p:nvSpPr>
          <p:cNvPr id="32" name="Oval 34"/>
          <p:cNvSpPr/>
          <p:nvPr/>
        </p:nvSpPr>
        <p:spPr>
          <a:xfrm>
            <a:off x="2939469" y="3948551"/>
            <a:ext cx="262187" cy="262186"/>
          </a:xfrm>
          <a:prstGeom prst="ellipse">
            <a:avLst/>
          </a:prstGeom>
          <a:solidFill>
            <a:schemeClr val="accent2"/>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2"/>
              </a:solidFill>
              <a:latin typeface="字魂105号-简雅黑" panose="00000500000000000000" charset="-122"/>
              <a:ea typeface="字魂105号-简雅黑" panose="00000500000000000000" charset="-122"/>
            </a:endParaRPr>
          </a:p>
        </p:txBody>
      </p:sp>
      <p:cxnSp>
        <p:nvCxnSpPr>
          <p:cNvPr id="33" name="Straight Connector 20"/>
          <p:cNvCxnSpPr/>
          <p:nvPr/>
        </p:nvCxnSpPr>
        <p:spPr>
          <a:xfrm flipV="1">
            <a:off x="4998195" y="2831330"/>
            <a:ext cx="0" cy="1106102"/>
          </a:xfrm>
          <a:prstGeom prst="line">
            <a:avLst/>
          </a:prstGeom>
          <a:solidFill>
            <a:srgbClr val="244E8A"/>
          </a:solidFill>
          <a:ln w="38100">
            <a:solidFill>
              <a:srgbClr val="F87616"/>
            </a:solidFill>
          </a:ln>
        </p:spPr>
        <p:style>
          <a:lnRef idx="1">
            <a:schemeClr val="accent1"/>
          </a:lnRef>
          <a:fillRef idx="0">
            <a:schemeClr val="accent1"/>
          </a:fillRef>
          <a:effectRef idx="0">
            <a:schemeClr val="accent1"/>
          </a:effectRef>
          <a:fontRef idx="minor">
            <a:schemeClr val="tx1"/>
          </a:fontRef>
        </p:style>
      </p:cxnSp>
      <p:sp>
        <p:nvSpPr>
          <p:cNvPr id="34" name="Oval 21"/>
          <p:cNvSpPr/>
          <p:nvPr/>
        </p:nvSpPr>
        <p:spPr>
          <a:xfrm>
            <a:off x="4652026" y="2172642"/>
            <a:ext cx="684145" cy="684145"/>
          </a:xfrm>
          <a:prstGeom prst="ellipse">
            <a:avLst/>
          </a:prstGeom>
          <a:solidFill>
            <a:srgbClr val="F876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2"/>
              </a:solidFill>
              <a:latin typeface="字魂105号-简雅黑" panose="00000500000000000000" charset="-122"/>
              <a:ea typeface="字魂105号-简雅黑" panose="00000500000000000000" charset="-122"/>
            </a:endParaRPr>
          </a:p>
        </p:txBody>
      </p:sp>
      <p:sp>
        <p:nvSpPr>
          <p:cNvPr id="35" name="Oval 35"/>
          <p:cNvSpPr/>
          <p:nvPr/>
        </p:nvSpPr>
        <p:spPr>
          <a:xfrm>
            <a:off x="4863004" y="3948551"/>
            <a:ext cx="262187" cy="262186"/>
          </a:xfrm>
          <a:prstGeom prst="ellipse">
            <a:avLst/>
          </a:prstGeom>
          <a:solidFill>
            <a:srgbClr val="F87616"/>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2"/>
              </a:solidFill>
              <a:latin typeface="字魂105号-简雅黑" panose="00000500000000000000" charset="-122"/>
              <a:ea typeface="字魂105号-简雅黑" panose="00000500000000000000" charset="-122"/>
            </a:endParaRPr>
          </a:p>
        </p:txBody>
      </p:sp>
      <p:cxnSp>
        <p:nvCxnSpPr>
          <p:cNvPr id="36" name="Straight Connector 25"/>
          <p:cNvCxnSpPr/>
          <p:nvPr/>
        </p:nvCxnSpPr>
        <p:spPr>
          <a:xfrm flipV="1">
            <a:off x="6921730" y="4210738"/>
            <a:ext cx="0" cy="1106102"/>
          </a:xfrm>
          <a:prstGeom prst="line">
            <a:avLst/>
          </a:prstGeom>
          <a:solidFill>
            <a:srgbClr val="6096E6"/>
          </a:solidFill>
          <a:ln w="381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7" name="Oval 26"/>
          <p:cNvSpPr/>
          <p:nvPr/>
        </p:nvSpPr>
        <p:spPr>
          <a:xfrm>
            <a:off x="6575560" y="5302502"/>
            <a:ext cx="684145" cy="684145"/>
          </a:xfrm>
          <a:prstGeom prst="ellipse">
            <a:avLst/>
          </a:prstGeom>
          <a:solidFill>
            <a:schemeClr val="accent2"/>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2"/>
              </a:solidFill>
              <a:latin typeface="字魂105号-简雅黑" panose="00000500000000000000" charset="-122"/>
              <a:ea typeface="字魂105号-简雅黑" panose="00000500000000000000" charset="-122"/>
            </a:endParaRPr>
          </a:p>
        </p:txBody>
      </p:sp>
      <p:sp>
        <p:nvSpPr>
          <p:cNvPr id="38" name="Oval 36"/>
          <p:cNvSpPr/>
          <p:nvPr/>
        </p:nvSpPr>
        <p:spPr>
          <a:xfrm>
            <a:off x="6786539" y="3948551"/>
            <a:ext cx="262187" cy="262186"/>
          </a:xfrm>
          <a:prstGeom prst="ellipse">
            <a:avLst/>
          </a:prstGeom>
          <a:solidFill>
            <a:schemeClr val="accent2"/>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2"/>
              </a:solidFill>
              <a:latin typeface="字魂105号-简雅黑" panose="00000500000000000000" charset="-122"/>
              <a:ea typeface="字魂105号-简雅黑" panose="00000500000000000000" charset="-122"/>
            </a:endParaRPr>
          </a:p>
        </p:txBody>
      </p:sp>
      <p:cxnSp>
        <p:nvCxnSpPr>
          <p:cNvPr id="39" name="Straight Connector 31"/>
          <p:cNvCxnSpPr/>
          <p:nvPr/>
        </p:nvCxnSpPr>
        <p:spPr>
          <a:xfrm flipV="1">
            <a:off x="8845268" y="2831330"/>
            <a:ext cx="0" cy="1106102"/>
          </a:xfrm>
          <a:prstGeom prst="line">
            <a:avLst/>
          </a:prstGeom>
          <a:solidFill>
            <a:srgbClr val="244E8A"/>
          </a:solidFill>
          <a:ln w="38100">
            <a:solidFill>
              <a:srgbClr val="F87616"/>
            </a:solidFill>
          </a:ln>
        </p:spPr>
        <p:style>
          <a:lnRef idx="1">
            <a:schemeClr val="accent1"/>
          </a:lnRef>
          <a:fillRef idx="0">
            <a:schemeClr val="accent1"/>
          </a:fillRef>
          <a:effectRef idx="0">
            <a:schemeClr val="accent1"/>
          </a:effectRef>
          <a:fontRef idx="minor">
            <a:schemeClr val="tx1"/>
          </a:fontRef>
        </p:style>
      </p:cxnSp>
      <p:sp>
        <p:nvSpPr>
          <p:cNvPr id="40" name="Oval 32"/>
          <p:cNvSpPr/>
          <p:nvPr/>
        </p:nvSpPr>
        <p:spPr>
          <a:xfrm>
            <a:off x="8499098" y="2172642"/>
            <a:ext cx="684145" cy="684145"/>
          </a:xfrm>
          <a:prstGeom prst="ellipse">
            <a:avLst/>
          </a:prstGeom>
          <a:solidFill>
            <a:srgbClr val="F876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2"/>
              </a:solidFill>
              <a:latin typeface="字魂105号-简雅黑" panose="00000500000000000000" charset="-122"/>
              <a:ea typeface="字魂105号-简雅黑" panose="00000500000000000000" charset="-122"/>
            </a:endParaRPr>
          </a:p>
        </p:txBody>
      </p:sp>
      <p:sp>
        <p:nvSpPr>
          <p:cNvPr id="41" name="Oval 37"/>
          <p:cNvSpPr/>
          <p:nvPr/>
        </p:nvSpPr>
        <p:spPr>
          <a:xfrm>
            <a:off x="8710077" y="3948551"/>
            <a:ext cx="262187" cy="262186"/>
          </a:xfrm>
          <a:prstGeom prst="ellipse">
            <a:avLst/>
          </a:prstGeom>
          <a:solidFill>
            <a:srgbClr val="F87616"/>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2"/>
              </a:solidFill>
              <a:latin typeface="字魂105号-简雅黑" panose="00000500000000000000" charset="-122"/>
              <a:ea typeface="字魂105号-简雅黑" panose="00000500000000000000" charset="-122"/>
            </a:endParaRPr>
          </a:p>
        </p:txBody>
      </p:sp>
      <p:sp>
        <p:nvSpPr>
          <p:cNvPr id="42" name="Inhaltsplatzhalter 4"/>
          <p:cNvSpPr txBox="1"/>
          <p:nvPr/>
        </p:nvSpPr>
        <p:spPr>
          <a:xfrm>
            <a:off x="651533" y="4494701"/>
            <a:ext cx="915487" cy="245745"/>
          </a:xfrm>
          <a:prstGeom prst="rect">
            <a:avLst/>
          </a:prstGeom>
        </p:spPr>
        <p:txBody>
          <a:bodyPr wrap="square" lIns="0" tIns="0" rIns="0" bIns="0" anchor="ctr">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None/>
            </a:pPr>
            <a:r>
              <a:rPr lang="en-US" altLang="zh-CN" sz="1600" dirty="0" smtClean="0">
                <a:solidFill>
                  <a:srgbClr val="F87616"/>
                </a:solidFill>
                <a:latin typeface="字魂105号-简雅黑" panose="00000500000000000000" charset="-122"/>
                <a:ea typeface="字魂105号-简雅黑" panose="00000500000000000000" charset="-122"/>
              </a:rPr>
              <a:t>01</a:t>
            </a:r>
          </a:p>
        </p:txBody>
      </p:sp>
      <p:sp>
        <p:nvSpPr>
          <p:cNvPr id="43" name="Inhaltsplatzhalter 4"/>
          <p:cNvSpPr txBox="1"/>
          <p:nvPr/>
        </p:nvSpPr>
        <p:spPr>
          <a:xfrm>
            <a:off x="2629818" y="3533436"/>
            <a:ext cx="915487" cy="245745"/>
          </a:xfrm>
          <a:prstGeom prst="rect">
            <a:avLst/>
          </a:prstGeom>
        </p:spPr>
        <p:txBody>
          <a:bodyPr wrap="square" lIns="0" tIns="0" rIns="0" bIns="0" anchor="ctr">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None/>
            </a:pPr>
            <a:r>
              <a:rPr lang="en-US" altLang="zh-CN" sz="1600" dirty="0" smtClean="0">
                <a:solidFill>
                  <a:schemeClr val="accent2"/>
                </a:solidFill>
                <a:latin typeface="字魂105号-简雅黑" panose="00000500000000000000" charset="-122"/>
                <a:ea typeface="字魂105号-简雅黑" panose="00000500000000000000" charset="-122"/>
              </a:rPr>
              <a:t>02</a:t>
            </a:r>
          </a:p>
        </p:txBody>
      </p:sp>
      <p:sp>
        <p:nvSpPr>
          <p:cNvPr id="44" name="Inhaltsplatzhalter 4"/>
          <p:cNvSpPr txBox="1"/>
          <p:nvPr/>
        </p:nvSpPr>
        <p:spPr>
          <a:xfrm>
            <a:off x="4508424" y="4531574"/>
            <a:ext cx="915487" cy="245745"/>
          </a:xfrm>
          <a:prstGeom prst="rect">
            <a:avLst/>
          </a:prstGeom>
        </p:spPr>
        <p:txBody>
          <a:bodyPr wrap="square" lIns="0" tIns="0" rIns="0" bIns="0" anchor="ctr">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None/>
            </a:pPr>
            <a:r>
              <a:rPr lang="en-US" altLang="zh-CN" sz="1600" dirty="0" smtClean="0">
                <a:solidFill>
                  <a:srgbClr val="F87616"/>
                </a:solidFill>
                <a:latin typeface="字魂105号-简雅黑" panose="00000500000000000000" charset="-122"/>
                <a:ea typeface="字魂105号-简雅黑" panose="00000500000000000000" charset="-122"/>
              </a:rPr>
              <a:t>03</a:t>
            </a:r>
          </a:p>
        </p:txBody>
      </p:sp>
      <p:sp>
        <p:nvSpPr>
          <p:cNvPr id="45" name="Inhaltsplatzhalter 4"/>
          <p:cNvSpPr txBox="1"/>
          <p:nvPr/>
        </p:nvSpPr>
        <p:spPr>
          <a:xfrm>
            <a:off x="6430888" y="3533436"/>
            <a:ext cx="915487" cy="245745"/>
          </a:xfrm>
          <a:prstGeom prst="rect">
            <a:avLst/>
          </a:prstGeom>
        </p:spPr>
        <p:txBody>
          <a:bodyPr wrap="square" lIns="0" tIns="0" rIns="0" bIns="0" anchor="ctr">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None/>
            </a:pPr>
            <a:r>
              <a:rPr lang="en-US" altLang="zh-CN" sz="1600" dirty="0" smtClean="0">
                <a:solidFill>
                  <a:schemeClr val="accent2"/>
                </a:solidFill>
                <a:latin typeface="字魂105号-简雅黑" panose="00000500000000000000" charset="-122"/>
                <a:ea typeface="字魂105号-简雅黑" panose="00000500000000000000" charset="-122"/>
              </a:rPr>
              <a:t>04</a:t>
            </a:r>
          </a:p>
        </p:txBody>
      </p:sp>
      <p:sp>
        <p:nvSpPr>
          <p:cNvPr id="46" name="Inhaltsplatzhalter 4"/>
          <p:cNvSpPr txBox="1"/>
          <p:nvPr/>
        </p:nvSpPr>
        <p:spPr>
          <a:xfrm>
            <a:off x="8364785" y="4531574"/>
            <a:ext cx="915487" cy="245745"/>
          </a:xfrm>
          <a:prstGeom prst="rect">
            <a:avLst/>
          </a:prstGeom>
        </p:spPr>
        <p:txBody>
          <a:bodyPr wrap="square" lIns="0" tIns="0" rIns="0" bIns="0" anchor="ctr">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None/>
            </a:pPr>
            <a:r>
              <a:rPr lang="en-US" altLang="zh-CN" sz="1600" dirty="0" smtClean="0">
                <a:solidFill>
                  <a:srgbClr val="F87616"/>
                </a:solidFill>
                <a:latin typeface="字魂105号-简雅黑" panose="00000500000000000000" charset="-122"/>
                <a:ea typeface="字魂105号-简雅黑" panose="00000500000000000000" charset="-122"/>
              </a:rPr>
              <a:t>05</a:t>
            </a:r>
          </a:p>
        </p:txBody>
      </p:sp>
      <p:grpSp>
        <p:nvGrpSpPr>
          <p:cNvPr id="47" name="Group 54"/>
          <p:cNvGrpSpPr/>
          <p:nvPr/>
        </p:nvGrpSpPr>
        <p:grpSpPr>
          <a:xfrm>
            <a:off x="8594796" y="2409448"/>
            <a:ext cx="492747" cy="234191"/>
            <a:chOff x="10028238" y="2828925"/>
            <a:chExt cx="577850" cy="274638"/>
          </a:xfrm>
          <a:solidFill>
            <a:schemeClr val="bg1"/>
          </a:solidFill>
        </p:grpSpPr>
        <p:sp>
          <p:nvSpPr>
            <p:cNvPr id="48" name="Freeform 91"/>
            <p:cNvSpPr>
              <a:spLocks noEditPoints="1"/>
            </p:cNvSpPr>
            <p:nvPr/>
          </p:nvSpPr>
          <p:spPr bwMode="auto">
            <a:xfrm>
              <a:off x="10028238" y="2828925"/>
              <a:ext cx="577850" cy="274638"/>
            </a:xfrm>
            <a:custGeom>
              <a:avLst/>
              <a:gdLst>
                <a:gd name="T0" fmla="*/ 227 w 3643"/>
                <a:gd name="T1" fmla="*/ 1180 h 1728"/>
                <a:gd name="T2" fmla="*/ 163 w 3643"/>
                <a:gd name="T3" fmla="*/ 1377 h 1728"/>
                <a:gd name="T4" fmla="*/ 282 w 3643"/>
                <a:gd name="T5" fmla="*/ 1542 h 1728"/>
                <a:gd name="T6" fmla="*/ 491 w 3643"/>
                <a:gd name="T7" fmla="*/ 1542 h 1728"/>
                <a:gd name="T8" fmla="*/ 611 w 3643"/>
                <a:gd name="T9" fmla="*/ 1377 h 1728"/>
                <a:gd name="T10" fmla="*/ 548 w 3643"/>
                <a:gd name="T11" fmla="*/ 1180 h 1728"/>
                <a:gd name="T12" fmla="*/ 2303 w 3643"/>
                <a:gd name="T13" fmla="*/ 1114 h 1728"/>
                <a:gd name="T14" fmla="*/ 2120 w 3643"/>
                <a:gd name="T15" fmla="*/ 1207 h 1728"/>
                <a:gd name="T16" fmla="*/ 2088 w 3643"/>
                <a:gd name="T17" fmla="*/ 1413 h 1728"/>
                <a:gd name="T18" fmla="*/ 2232 w 3643"/>
                <a:gd name="T19" fmla="*/ 1556 h 1728"/>
                <a:gd name="T20" fmla="*/ 2438 w 3643"/>
                <a:gd name="T21" fmla="*/ 1523 h 1728"/>
                <a:gd name="T22" fmla="*/ 2531 w 3643"/>
                <a:gd name="T23" fmla="*/ 1341 h 1728"/>
                <a:gd name="T24" fmla="*/ 2438 w 3643"/>
                <a:gd name="T25" fmla="*/ 1157 h 1728"/>
                <a:gd name="T26" fmla="*/ 3220 w 3643"/>
                <a:gd name="T27" fmla="*/ 163 h 1728"/>
                <a:gd name="T28" fmla="*/ 3055 w 3643"/>
                <a:gd name="T29" fmla="*/ 282 h 1728"/>
                <a:gd name="T30" fmla="*/ 3055 w 3643"/>
                <a:gd name="T31" fmla="*/ 492 h 1728"/>
                <a:gd name="T32" fmla="*/ 3220 w 3643"/>
                <a:gd name="T33" fmla="*/ 611 h 1728"/>
                <a:gd name="T34" fmla="*/ 3417 w 3643"/>
                <a:gd name="T35" fmla="*/ 547 h 1728"/>
                <a:gd name="T36" fmla="*/ 3480 w 3643"/>
                <a:gd name="T37" fmla="*/ 350 h 1728"/>
                <a:gd name="T38" fmla="*/ 3360 w 3643"/>
                <a:gd name="T39" fmla="*/ 185 h 1728"/>
                <a:gd name="T40" fmla="*/ 1268 w 3643"/>
                <a:gd name="T41" fmla="*/ 172 h 1728"/>
                <a:gd name="T42" fmla="*/ 1124 w 3643"/>
                <a:gd name="T43" fmla="*/ 316 h 1728"/>
                <a:gd name="T44" fmla="*/ 1157 w 3643"/>
                <a:gd name="T45" fmla="*/ 522 h 1728"/>
                <a:gd name="T46" fmla="*/ 1339 w 3643"/>
                <a:gd name="T47" fmla="*/ 615 h 1728"/>
                <a:gd name="T48" fmla="*/ 1523 w 3643"/>
                <a:gd name="T49" fmla="*/ 522 h 1728"/>
                <a:gd name="T50" fmla="*/ 1555 w 3643"/>
                <a:gd name="T51" fmla="*/ 316 h 1728"/>
                <a:gd name="T52" fmla="*/ 1411 w 3643"/>
                <a:gd name="T53" fmla="*/ 172 h 1728"/>
                <a:gd name="T54" fmla="*/ 3396 w 3643"/>
                <a:gd name="T55" fmla="*/ 26 h 1728"/>
                <a:gd name="T56" fmla="*/ 3598 w 3643"/>
                <a:gd name="T57" fmla="*/ 205 h 1728"/>
                <a:gd name="T58" fmla="*/ 3631 w 3643"/>
                <a:gd name="T59" fmla="*/ 482 h 1728"/>
                <a:gd name="T60" fmla="*/ 3477 w 3643"/>
                <a:gd name="T61" fmla="*/ 704 h 1728"/>
                <a:gd name="T62" fmla="*/ 3210 w 3643"/>
                <a:gd name="T63" fmla="*/ 772 h 1728"/>
                <a:gd name="T64" fmla="*/ 2649 w 3643"/>
                <a:gd name="T65" fmla="*/ 1167 h 1728"/>
                <a:gd name="T66" fmla="*/ 2678 w 3643"/>
                <a:gd name="T67" fmla="*/ 1436 h 1728"/>
                <a:gd name="T68" fmla="*/ 2524 w 3643"/>
                <a:gd name="T69" fmla="*/ 1658 h 1728"/>
                <a:gd name="T70" fmla="*/ 2255 w 3643"/>
                <a:gd name="T71" fmla="*/ 1725 h 1728"/>
                <a:gd name="T72" fmla="*/ 2014 w 3643"/>
                <a:gd name="T73" fmla="*/ 1597 h 1728"/>
                <a:gd name="T74" fmla="*/ 1917 w 3643"/>
                <a:gd name="T75" fmla="*/ 1341 h 1728"/>
                <a:gd name="T76" fmla="*/ 1551 w 3643"/>
                <a:gd name="T77" fmla="*/ 711 h 1728"/>
                <a:gd name="T78" fmla="*/ 1294 w 3643"/>
                <a:gd name="T79" fmla="*/ 772 h 1728"/>
                <a:gd name="T80" fmla="*/ 732 w 3643"/>
                <a:gd name="T81" fmla="*/ 1167 h 1728"/>
                <a:gd name="T82" fmla="*/ 762 w 3643"/>
                <a:gd name="T83" fmla="*/ 1436 h 1728"/>
                <a:gd name="T84" fmla="*/ 607 w 3643"/>
                <a:gd name="T85" fmla="*/ 1658 h 1728"/>
                <a:gd name="T86" fmla="*/ 338 w 3643"/>
                <a:gd name="T87" fmla="*/ 1725 h 1728"/>
                <a:gd name="T88" fmla="*/ 97 w 3643"/>
                <a:gd name="T89" fmla="*/ 1597 h 1728"/>
                <a:gd name="T90" fmla="*/ 0 w 3643"/>
                <a:gd name="T91" fmla="*/ 1341 h 1728"/>
                <a:gd name="T92" fmla="*/ 97 w 3643"/>
                <a:gd name="T93" fmla="*/ 1084 h 1728"/>
                <a:gd name="T94" fmla="*/ 338 w 3643"/>
                <a:gd name="T95" fmla="*/ 957 h 1728"/>
                <a:gd name="T96" fmla="*/ 597 w 3643"/>
                <a:gd name="T97" fmla="*/ 1016 h 1728"/>
                <a:gd name="T98" fmla="*/ 952 w 3643"/>
                <a:gd name="T99" fmla="*/ 387 h 1728"/>
                <a:gd name="T100" fmla="*/ 1051 w 3643"/>
                <a:gd name="T101" fmla="*/ 130 h 1728"/>
                <a:gd name="T102" fmla="*/ 1291 w 3643"/>
                <a:gd name="T103" fmla="*/ 2 h 1728"/>
                <a:gd name="T104" fmla="*/ 1561 w 3643"/>
                <a:gd name="T105" fmla="*/ 69 h 1728"/>
                <a:gd name="T106" fmla="*/ 1714 w 3643"/>
                <a:gd name="T107" fmla="*/ 291 h 1728"/>
                <a:gd name="T108" fmla="*/ 1686 w 3643"/>
                <a:gd name="T109" fmla="*/ 560 h 1728"/>
                <a:gd name="T110" fmla="*/ 2255 w 3643"/>
                <a:gd name="T111" fmla="*/ 957 h 1728"/>
                <a:gd name="T112" fmla="*/ 2514 w 3643"/>
                <a:gd name="T113" fmla="*/ 1016 h 1728"/>
                <a:gd name="T114" fmla="*/ 2869 w 3643"/>
                <a:gd name="T115" fmla="*/ 387 h 1728"/>
                <a:gd name="T116" fmla="*/ 2968 w 3643"/>
                <a:gd name="T117" fmla="*/ 130 h 1728"/>
                <a:gd name="T118" fmla="*/ 3208 w 3643"/>
                <a:gd name="T119" fmla="*/ 2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643" h="1728">
                  <a:moveTo>
                    <a:pt x="387" y="1114"/>
                  </a:moveTo>
                  <a:lnTo>
                    <a:pt x="350" y="1116"/>
                  </a:lnTo>
                  <a:lnTo>
                    <a:pt x="315" y="1125"/>
                  </a:lnTo>
                  <a:lnTo>
                    <a:pt x="282" y="1139"/>
                  </a:lnTo>
                  <a:lnTo>
                    <a:pt x="253" y="1157"/>
                  </a:lnTo>
                  <a:lnTo>
                    <a:pt x="227" y="1180"/>
                  </a:lnTo>
                  <a:lnTo>
                    <a:pt x="204" y="1207"/>
                  </a:lnTo>
                  <a:lnTo>
                    <a:pt x="185" y="1237"/>
                  </a:lnTo>
                  <a:lnTo>
                    <a:pt x="171" y="1269"/>
                  </a:lnTo>
                  <a:lnTo>
                    <a:pt x="163" y="1304"/>
                  </a:lnTo>
                  <a:lnTo>
                    <a:pt x="160" y="1341"/>
                  </a:lnTo>
                  <a:lnTo>
                    <a:pt x="163" y="1377"/>
                  </a:lnTo>
                  <a:lnTo>
                    <a:pt x="171" y="1413"/>
                  </a:lnTo>
                  <a:lnTo>
                    <a:pt x="185" y="1445"/>
                  </a:lnTo>
                  <a:lnTo>
                    <a:pt x="204" y="1475"/>
                  </a:lnTo>
                  <a:lnTo>
                    <a:pt x="227" y="1501"/>
                  </a:lnTo>
                  <a:lnTo>
                    <a:pt x="253" y="1523"/>
                  </a:lnTo>
                  <a:lnTo>
                    <a:pt x="282" y="1542"/>
                  </a:lnTo>
                  <a:lnTo>
                    <a:pt x="315" y="1556"/>
                  </a:lnTo>
                  <a:lnTo>
                    <a:pt x="350" y="1564"/>
                  </a:lnTo>
                  <a:lnTo>
                    <a:pt x="387" y="1568"/>
                  </a:lnTo>
                  <a:lnTo>
                    <a:pt x="424" y="1564"/>
                  </a:lnTo>
                  <a:lnTo>
                    <a:pt x="458" y="1556"/>
                  </a:lnTo>
                  <a:lnTo>
                    <a:pt x="491" y="1542"/>
                  </a:lnTo>
                  <a:lnTo>
                    <a:pt x="521" y="1523"/>
                  </a:lnTo>
                  <a:lnTo>
                    <a:pt x="548" y="1501"/>
                  </a:lnTo>
                  <a:lnTo>
                    <a:pt x="570" y="1475"/>
                  </a:lnTo>
                  <a:lnTo>
                    <a:pt x="588" y="1445"/>
                  </a:lnTo>
                  <a:lnTo>
                    <a:pt x="602" y="1413"/>
                  </a:lnTo>
                  <a:lnTo>
                    <a:pt x="611" y="1377"/>
                  </a:lnTo>
                  <a:lnTo>
                    <a:pt x="614" y="1341"/>
                  </a:lnTo>
                  <a:lnTo>
                    <a:pt x="611" y="1304"/>
                  </a:lnTo>
                  <a:lnTo>
                    <a:pt x="602" y="1269"/>
                  </a:lnTo>
                  <a:lnTo>
                    <a:pt x="588" y="1237"/>
                  </a:lnTo>
                  <a:lnTo>
                    <a:pt x="570" y="1207"/>
                  </a:lnTo>
                  <a:lnTo>
                    <a:pt x="548" y="1180"/>
                  </a:lnTo>
                  <a:lnTo>
                    <a:pt x="521" y="1157"/>
                  </a:lnTo>
                  <a:lnTo>
                    <a:pt x="491" y="1139"/>
                  </a:lnTo>
                  <a:lnTo>
                    <a:pt x="458" y="1125"/>
                  </a:lnTo>
                  <a:lnTo>
                    <a:pt x="424" y="1116"/>
                  </a:lnTo>
                  <a:lnTo>
                    <a:pt x="387" y="1114"/>
                  </a:lnTo>
                  <a:close/>
                  <a:moveTo>
                    <a:pt x="2303" y="1114"/>
                  </a:moveTo>
                  <a:lnTo>
                    <a:pt x="2266" y="1116"/>
                  </a:lnTo>
                  <a:lnTo>
                    <a:pt x="2232" y="1125"/>
                  </a:lnTo>
                  <a:lnTo>
                    <a:pt x="2199" y="1139"/>
                  </a:lnTo>
                  <a:lnTo>
                    <a:pt x="2169" y="1157"/>
                  </a:lnTo>
                  <a:lnTo>
                    <a:pt x="2142" y="1180"/>
                  </a:lnTo>
                  <a:lnTo>
                    <a:pt x="2120" y="1207"/>
                  </a:lnTo>
                  <a:lnTo>
                    <a:pt x="2102" y="1237"/>
                  </a:lnTo>
                  <a:lnTo>
                    <a:pt x="2088" y="1269"/>
                  </a:lnTo>
                  <a:lnTo>
                    <a:pt x="2079" y="1304"/>
                  </a:lnTo>
                  <a:lnTo>
                    <a:pt x="2076" y="1341"/>
                  </a:lnTo>
                  <a:lnTo>
                    <a:pt x="2079" y="1377"/>
                  </a:lnTo>
                  <a:lnTo>
                    <a:pt x="2088" y="1413"/>
                  </a:lnTo>
                  <a:lnTo>
                    <a:pt x="2102" y="1445"/>
                  </a:lnTo>
                  <a:lnTo>
                    <a:pt x="2120" y="1475"/>
                  </a:lnTo>
                  <a:lnTo>
                    <a:pt x="2142" y="1501"/>
                  </a:lnTo>
                  <a:lnTo>
                    <a:pt x="2169" y="1523"/>
                  </a:lnTo>
                  <a:lnTo>
                    <a:pt x="2199" y="1542"/>
                  </a:lnTo>
                  <a:lnTo>
                    <a:pt x="2232" y="1556"/>
                  </a:lnTo>
                  <a:lnTo>
                    <a:pt x="2266" y="1564"/>
                  </a:lnTo>
                  <a:lnTo>
                    <a:pt x="2303" y="1568"/>
                  </a:lnTo>
                  <a:lnTo>
                    <a:pt x="2340" y="1564"/>
                  </a:lnTo>
                  <a:lnTo>
                    <a:pt x="2375" y="1556"/>
                  </a:lnTo>
                  <a:lnTo>
                    <a:pt x="2408" y="1542"/>
                  </a:lnTo>
                  <a:lnTo>
                    <a:pt x="2438" y="1523"/>
                  </a:lnTo>
                  <a:lnTo>
                    <a:pt x="2463" y="1501"/>
                  </a:lnTo>
                  <a:lnTo>
                    <a:pt x="2486" y="1475"/>
                  </a:lnTo>
                  <a:lnTo>
                    <a:pt x="2505" y="1445"/>
                  </a:lnTo>
                  <a:lnTo>
                    <a:pt x="2519" y="1413"/>
                  </a:lnTo>
                  <a:lnTo>
                    <a:pt x="2527" y="1377"/>
                  </a:lnTo>
                  <a:lnTo>
                    <a:pt x="2531" y="1341"/>
                  </a:lnTo>
                  <a:lnTo>
                    <a:pt x="2527" y="1304"/>
                  </a:lnTo>
                  <a:lnTo>
                    <a:pt x="2519" y="1269"/>
                  </a:lnTo>
                  <a:lnTo>
                    <a:pt x="2505" y="1237"/>
                  </a:lnTo>
                  <a:lnTo>
                    <a:pt x="2486" y="1207"/>
                  </a:lnTo>
                  <a:lnTo>
                    <a:pt x="2463" y="1180"/>
                  </a:lnTo>
                  <a:lnTo>
                    <a:pt x="2438" y="1157"/>
                  </a:lnTo>
                  <a:lnTo>
                    <a:pt x="2408" y="1139"/>
                  </a:lnTo>
                  <a:lnTo>
                    <a:pt x="2375" y="1125"/>
                  </a:lnTo>
                  <a:lnTo>
                    <a:pt x="2340" y="1116"/>
                  </a:lnTo>
                  <a:lnTo>
                    <a:pt x="2303" y="1114"/>
                  </a:lnTo>
                  <a:close/>
                  <a:moveTo>
                    <a:pt x="3256" y="160"/>
                  </a:moveTo>
                  <a:lnTo>
                    <a:pt x="3220" y="163"/>
                  </a:lnTo>
                  <a:lnTo>
                    <a:pt x="3184" y="172"/>
                  </a:lnTo>
                  <a:lnTo>
                    <a:pt x="3152" y="185"/>
                  </a:lnTo>
                  <a:lnTo>
                    <a:pt x="3122" y="204"/>
                  </a:lnTo>
                  <a:lnTo>
                    <a:pt x="3096" y="226"/>
                  </a:lnTo>
                  <a:lnTo>
                    <a:pt x="3073" y="253"/>
                  </a:lnTo>
                  <a:lnTo>
                    <a:pt x="3055" y="282"/>
                  </a:lnTo>
                  <a:lnTo>
                    <a:pt x="3041" y="316"/>
                  </a:lnTo>
                  <a:lnTo>
                    <a:pt x="3032" y="350"/>
                  </a:lnTo>
                  <a:lnTo>
                    <a:pt x="3030" y="387"/>
                  </a:lnTo>
                  <a:lnTo>
                    <a:pt x="3032" y="424"/>
                  </a:lnTo>
                  <a:lnTo>
                    <a:pt x="3041" y="458"/>
                  </a:lnTo>
                  <a:lnTo>
                    <a:pt x="3055" y="492"/>
                  </a:lnTo>
                  <a:lnTo>
                    <a:pt x="3073" y="522"/>
                  </a:lnTo>
                  <a:lnTo>
                    <a:pt x="3096" y="547"/>
                  </a:lnTo>
                  <a:lnTo>
                    <a:pt x="3122" y="570"/>
                  </a:lnTo>
                  <a:lnTo>
                    <a:pt x="3152" y="589"/>
                  </a:lnTo>
                  <a:lnTo>
                    <a:pt x="3184" y="602"/>
                  </a:lnTo>
                  <a:lnTo>
                    <a:pt x="3220" y="611"/>
                  </a:lnTo>
                  <a:lnTo>
                    <a:pt x="3256" y="615"/>
                  </a:lnTo>
                  <a:lnTo>
                    <a:pt x="3293" y="611"/>
                  </a:lnTo>
                  <a:lnTo>
                    <a:pt x="3328" y="602"/>
                  </a:lnTo>
                  <a:lnTo>
                    <a:pt x="3360" y="589"/>
                  </a:lnTo>
                  <a:lnTo>
                    <a:pt x="3390" y="570"/>
                  </a:lnTo>
                  <a:lnTo>
                    <a:pt x="3417" y="547"/>
                  </a:lnTo>
                  <a:lnTo>
                    <a:pt x="3439" y="522"/>
                  </a:lnTo>
                  <a:lnTo>
                    <a:pt x="3458" y="492"/>
                  </a:lnTo>
                  <a:lnTo>
                    <a:pt x="3472" y="458"/>
                  </a:lnTo>
                  <a:lnTo>
                    <a:pt x="3480" y="424"/>
                  </a:lnTo>
                  <a:lnTo>
                    <a:pt x="3483" y="387"/>
                  </a:lnTo>
                  <a:lnTo>
                    <a:pt x="3480" y="350"/>
                  </a:lnTo>
                  <a:lnTo>
                    <a:pt x="3472" y="316"/>
                  </a:lnTo>
                  <a:lnTo>
                    <a:pt x="3458" y="282"/>
                  </a:lnTo>
                  <a:lnTo>
                    <a:pt x="3439" y="253"/>
                  </a:lnTo>
                  <a:lnTo>
                    <a:pt x="3417" y="226"/>
                  </a:lnTo>
                  <a:lnTo>
                    <a:pt x="3390" y="204"/>
                  </a:lnTo>
                  <a:lnTo>
                    <a:pt x="3360" y="185"/>
                  </a:lnTo>
                  <a:lnTo>
                    <a:pt x="3328" y="172"/>
                  </a:lnTo>
                  <a:lnTo>
                    <a:pt x="3293" y="163"/>
                  </a:lnTo>
                  <a:lnTo>
                    <a:pt x="3256" y="160"/>
                  </a:lnTo>
                  <a:close/>
                  <a:moveTo>
                    <a:pt x="1339" y="160"/>
                  </a:moveTo>
                  <a:lnTo>
                    <a:pt x="1303" y="163"/>
                  </a:lnTo>
                  <a:lnTo>
                    <a:pt x="1268" y="172"/>
                  </a:lnTo>
                  <a:lnTo>
                    <a:pt x="1235" y="185"/>
                  </a:lnTo>
                  <a:lnTo>
                    <a:pt x="1206" y="204"/>
                  </a:lnTo>
                  <a:lnTo>
                    <a:pt x="1179" y="226"/>
                  </a:lnTo>
                  <a:lnTo>
                    <a:pt x="1157" y="253"/>
                  </a:lnTo>
                  <a:lnTo>
                    <a:pt x="1138" y="282"/>
                  </a:lnTo>
                  <a:lnTo>
                    <a:pt x="1124" y="316"/>
                  </a:lnTo>
                  <a:lnTo>
                    <a:pt x="1116" y="350"/>
                  </a:lnTo>
                  <a:lnTo>
                    <a:pt x="1113" y="387"/>
                  </a:lnTo>
                  <a:lnTo>
                    <a:pt x="1116" y="424"/>
                  </a:lnTo>
                  <a:lnTo>
                    <a:pt x="1124" y="458"/>
                  </a:lnTo>
                  <a:lnTo>
                    <a:pt x="1138" y="492"/>
                  </a:lnTo>
                  <a:lnTo>
                    <a:pt x="1157" y="522"/>
                  </a:lnTo>
                  <a:lnTo>
                    <a:pt x="1179" y="547"/>
                  </a:lnTo>
                  <a:lnTo>
                    <a:pt x="1206" y="570"/>
                  </a:lnTo>
                  <a:lnTo>
                    <a:pt x="1235" y="589"/>
                  </a:lnTo>
                  <a:lnTo>
                    <a:pt x="1268" y="602"/>
                  </a:lnTo>
                  <a:lnTo>
                    <a:pt x="1303" y="611"/>
                  </a:lnTo>
                  <a:lnTo>
                    <a:pt x="1339" y="615"/>
                  </a:lnTo>
                  <a:lnTo>
                    <a:pt x="1376" y="611"/>
                  </a:lnTo>
                  <a:lnTo>
                    <a:pt x="1411" y="602"/>
                  </a:lnTo>
                  <a:lnTo>
                    <a:pt x="1443" y="589"/>
                  </a:lnTo>
                  <a:lnTo>
                    <a:pt x="1473" y="570"/>
                  </a:lnTo>
                  <a:lnTo>
                    <a:pt x="1500" y="547"/>
                  </a:lnTo>
                  <a:lnTo>
                    <a:pt x="1523" y="522"/>
                  </a:lnTo>
                  <a:lnTo>
                    <a:pt x="1541" y="492"/>
                  </a:lnTo>
                  <a:lnTo>
                    <a:pt x="1555" y="458"/>
                  </a:lnTo>
                  <a:lnTo>
                    <a:pt x="1564" y="424"/>
                  </a:lnTo>
                  <a:lnTo>
                    <a:pt x="1566" y="387"/>
                  </a:lnTo>
                  <a:lnTo>
                    <a:pt x="1564" y="350"/>
                  </a:lnTo>
                  <a:lnTo>
                    <a:pt x="1555" y="316"/>
                  </a:lnTo>
                  <a:lnTo>
                    <a:pt x="1541" y="282"/>
                  </a:lnTo>
                  <a:lnTo>
                    <a:pt x="1523" y="253"/>
                  </a:lnTo>
                  <a:lnTo>
                    <a:pt x="1500" y="226"/>
                  </a:lnTo>
                  <a:lnTo>
                    <a:pt x="1473" y="204"/>
                  </a:lnTo>
                  <a:lnTo>
                    <a:pt x="1443" y="185"/>
                  </a:lnTo>
                  <a:lnTo>
                    <a:pt x="1411" y="172"/>
                  </a:lnTo>
                  <a:lnTo>
                    <a:pt x="1376" y="163"/>
                  </a:lnTo>
                  <a:lnTo>
                    <a:pt x="1339" y="160"/>
                  </a:lnTo>
                  <a:close/>
                  <a:moveTo>
                    <a:pt x="3256" y="0"/>
                  </a:moveTo>
                  <a:lnTo>
                    <a:pt x="3305" y="2"/>
                  </a:lnTo>
                  <a:lnTo>
                    <a:pt x="3351" y="11"/>
                  </a:lnTo>
                  <a:lnTo>
                    <a:pt x="3396" y="26"/>
                  </a:lnTo>
                  <a:lnTo>
                    <a:pt x="3438" y="46"/>
                  </a:lnTo>
                  <a:lnTo>
                    <a:pt x="3477" y="69"/>
                  </a:lnTo>
                  <a:lnTo>
                    <a:pt x="3513" y="98"/>
                  </a:lnTo>
                  <a:lnTo>
                    <a:pt x="3545" y="130"/>
                  </a:lnTo>
                  <a:lnTo>
                    <a:pt x="3574" y="166"/>
                  </a:lnTo>
                  <a:lnTo>
                    <a:pt x="3598" y="205"/>
                  </a:lnTo>
                  <a:lnTo>
                    <a:pt x="3617" y="247"/>
                  </a:lnTo>
                  <a:lnTo>
                    <a:pt x="3631" y="291"/>
                  </a:lnTo>
                  <a:lnTo>
                    <a:pt x="3640" y="339"/>
                  </a:lnTo>
                  <a:lnTo>
                    <a:pt x="3643" y="387"/>
                  </a:lnTo>
                  <a:lnTo>
                    <a:pt x="3640" y="435"/>
                  </a:lnTo>
                  <a:lnTo>
                    <a:pt x="3631" y="482"/>
                  </a:lnTo>
                  <a:lnTo>
                    <a:pt x="3617" y="527"/>
                  </a:lnTo>
                  <a:lnTo>
                    <a:pt x="3598" y="569"/>
                  </a:lnTo>
                  <a:lnTo>
                    <a:pt x="3574" y="608"/>
                  </a:lnTo>
                  <a:lnTo>
                    <a:pt x="3545" y="644"/>
                  </a:lnTo>
                  <a:lnTo>
                    <a:pt x="3513" y="676"/>
                  </a:lnTo>
                  <a:lnTo>
                    <a:pt x="3477" y="704"/>
                  </a:lnTo>
                  <a:lnTo>
                    <a:pt x="3438" y="729"/>
                  </a:lnTo>
                  <a:lnTo>
                    <a:pt x="3396" y="748"/>
                  </a:lnTo>
                  <a:lnTo>
                    <a:pt x="3351" y="762"/>
                  </a:lnTo>
                  <a:lnTo>
                    <a:pt x="3305" y="771"/>
                  </a:lnTo>
                  <a:lnTo>
                    <a:pt x="3256" y="774"/>
                  </a:lnTo>
                  <a:lnTo>
                    <a:pt x="3210" y="772"/>
                  </a:lnTo>
                  <a:lnTo>
                    <a:pt x="3166" y="763"/>
                  </a:lnTo>
                  <a:lnTo>
                    <a:pt x="3124" y="751"/>
                  </a:lnTo>
                  <a:lnTo>
                    <a:pt x="3083" y="733"/>
                  </a:lnTo>
                  <a:lnTo>
                    <a:pt x="3045" y="711"/>
                  </a:lnTo>
                  <a:lnTo>
                    <a:pt x="2627" y="1129"/>
                  </a:lnTo>
                  <a:lnTo>
                    <a:pt x="2649" y="1167"/>
                  </a:lnTo>
                  <a:lnTo>
                    <a:pt x="2667" y="1208"/>
                  </a:lnTo>
                  <a:lnTo>
                    <a:pt x="2679" y="1250"/>
                  </a:lnTo>
                  <a:lnTo>
                    <a:pt x="2688" y="1294"/>
                  </a:lnTo>
                  <a:lnTo>
                    <a:pt x="2690" y="1341"/>
                  </a:lnTo>
                  <a:lnTo>
                    <a:pt x="2687" y="1389"/>
                  </a:lnTo>
                  <a:lnTo>
                    <a:pt x="2678" y="1436"/>
                  </a:lnTo>
                  <a:lnTo>
                    <a:pt x="2665" y="1480"/>
                  </a:lnTo>
                  <a:lnTo>
                    <a:pt x="2645" y="1522"/>
                  </a:lnTo>
                  <a:lnTo>
                    <a:pt x="2620" y="1562"/>
                  </a:lnTo>
                  <a:lnTo>
                    <a:pt x="2593" y="1597"/>
                  </a:lnTo>
                  <a:lnTo>
                    <a:pt x="2561" y="1629"/>
                  </a:lnTo>
                  <a:lnTo>
                    <a:pt x="2524" y="1658"/>
                  </a:lnTo>
                  <a:lnTo>
                    <a:pt x="2485" y="1683"/>
                  </a:lnTo>
                  <a:lnTo>
                    <a:pt x="2443" y="1701"/>
                  </a:lnTo>
                  <a:lnTo>
                    <a:pt x="2398" y="1716"/>
                  </a:lnTo>
                  <a:lnTo>
                    <a:pt x="2351" y="1725"/>
                  </a:lnTo>
                  <a:lnTo>
                    <a:pt x="2303" y="1728"/>
                  </a:lnTo>
                  <a:lnTo>
                    <a:pt x="2255" y="1725"/>
                  </a:lnTo>
                  <a:lnTo>
                    <a:pt x="2208" y="1716"/>
                  </a:lnTo>
                  <a:lnTo>
                    <a:pt x="2163" y="1701"/>
                  </a:lnTo>
                  <a:lnTo>
                    <a:pt x="2121" y="1683"/>
                  </a:lnTo>
                  <a:lnTo>
                    <a:pt x="2083" y="1658"/>
                  </a:lnTo>
                  <a:lnTo>
                    <a:pt x="2046" y="1629"/>
                  </a:lnTo>
                  <a:lnTo>
                    <a:pt x="2014" y="1597"/>
                  </a:lnTo>
                  <a:lnTo>
                    <a:pt x="1985" y="1562"/>
                  </a:lnTo>
                  <a:lnTo>
                    <a:pt x="1962" y="1522"/>
                  </a:lnTo>
                  <a:lnTo>
                    <a:pt x="1942" y="1480"/>
                  </a:lnTo>
                  <a:lnTo>
                    <a:pt x="1928" y="1436"/>
                  </a:lnTo>
                  <a:lnTo>
                    <a:pt x="1919" y="1389"/>
                  </a:lnTo>
                  <a:lnTo>
                    <a:pt x="1917" y="1341"/>
                  </a:lnTo>
                  <a:lnTo>
                    <a:pt x="1919" y="1296"/>
                  </a:lnTo>
                  <a:lnTo>
                    <a:pt x="1927" y="1253"/>
                  </a:lnTo>
                  <a:lnTo>
                    <a:pt x="1939" y="1212"/>
                  </a:lnTo>
                  <a:lnTo>
                    <a:pt x="1954" y="1172"/>
                  </a:lnTo>
                  <a:lnTo>
                    <a:pt x="1975" y="1136"/>
                  </a:lnTo>
                  <a:lnTo>
                    <a:pt x="1551" y="711"/>
                  </a:lnTo>
                  <a:lnTo>
                    <a:pt x="1513" y="733"/>
                  </a:lnTo>
                  <a:lnTo>
                    <a:pt x="1472" y="751"/>
                  </a:lnTo>
                  <a:lnTo>
                    <a:pt x="1430" y="763"/>
                  </a:lnTo>
                  <a:lnTo>
                    <a:pt x="1386" y="772"/>
                  </a:lnTo>
                  <a:lnTo>
                    <a:pt x="1339" y="774"/>
                  </a:lnTo>
                  <a:lnTo>
                    <a:pt x="1294" y="772"/>
                  </a:lnTo>
                  <a:lnTo>
                    <a:pt x="1249" y="763"/>
                  </a:lnTo>
                  <a:lnTo>
                    <a:pt x="1207" y="751"/>
                  </a:lnTo>
                  <a:lnTo>
                    <a:pt x="1167" y="733"/>
                  </a:lnTo>
                  <a:lnTo>
                    <a:pt x="1128" y="711"/>
                  </a:lnTo>
                  <a:lnTo>
                    <a:pt x="711" y="1129"/>
                  </a:lnTo>
                  <a:lnTo>
                    <a:pt x="732" y="1167"/>
                  </a:lnTo>
                  <a:lnTo>
                    <a:pt x="750" y="1208"/>
                  </a:lnTo>
                  <a:lnTo>
                    <a:pt x="763" y="1250"/>
                  </a:lnTo>
                  <a:lnTo>
                    <a:pt x="771" y="1294"/>
                  </a:lnTo>
                  <a:lnTo>
                    <a:pt x="773" y="1341"/>
                  </a:lnTo>
                  <a:lnTo>
                    <a:pt x="771" y="1389"/>
                  </a:lnTo>
                  <a:lnTo>
                    <a:pt x="762" y="1436"/>
                  </a:lnTo>
                  <a:lnTo>
                    <a:pt x="748" y="1480"/>
                  </a:lnTo>
                  <a:lnTo>
                    <a:pt x="728" y="1522"/>
                  </a:lnTo>
                  <a:lnTo>
                    <a:pt x="705" y="1562"/>
                  </a:lnTo>
                  <a:lnTo>
                    <a:pt x="676" y="1597"/>
                  </a:lnTo>
                  <a:lnTo>
                    <a:pt x="644" y="1629"/>
                  </a:lnTo>
                  <a:lnTo>
                    <a:pt x="607" y="1658"/>
                  </a:lnTo>
                  <a:lnTo>
                    <a:pt x="569" y="1683"/>
                  </a:lnTo>
                  <a:lnTo>
                    <a:pt x="526" y="1701"/>
                  </a:lnTo>
                  <a:lnTo>
                    <a:pt x="482" y="1716"/>
                  </a:lnTo>
                  <a:lnTo>
                    <a:pt x="436" y="1725"/>
                  </a:lnTo>
                  <a:lnTo>
                    <a:pt x="387" y="1728"/>
                  </a:lnTo>
                  <a:lnTo>
                    <a:pt x="338" y="1725"/>
                  </a:lnTo>
                  <a:lnTo>
                    <a:pt x="292" y="1716"/>
                  </a:lnTo>
                  <a:lnTo>
                    <a:pt x="247" y="1701"/>
                  </a:lnTo>
                  <a:lnTo>
                    <a:pt x="205" y="1683"/>
                  </a:lnTo>
                  <a:lnTo>
                    <a:pt x="166" y="1658"/>
                  </a:lnTo>
                  <a:lnTo>
                    <a:pt x="131" y="1629"/>
                  </a:lnTo>
                  <a:lnTo>
                    <a:pt x="97" y="1597"/>
                  </a:lnTo>
                  <a:lnTo>
                    <a:pt x="70" y="1562"/>
                  </a:lnTo>
                  <a:lnTo>
                    <a:pt x="45" y="1522"/>
                  </a:lnTo>
                  <a:lnTo>
                    <a:pt x="27" y="1480"/>
                  </a:lnTo>
                  <a:lnTo>
                    <a:pt x="12" y="1436"/>
                  </a:lnTo>
                  <a:lnTo>
                    <a:pt x="3" y="1389"/>
                  </a:lnTo>
                  <a:lnTo>
                    <a:pt x="0" y="1341"/>
                  </a:lnTo>
                  <a:lnTo>
                    <a:pt x="3" y="1292"/>
                  </a:lnTo>
                  <a:lnTo>
                    <a:pt x="12" y="1245"/>
                  </a:lnTo>
                  <a:lnTo>
                    <a:pt x="27" y="1201"/>
                  </a:lnTo>
                  <a:lnTo>
                    <a:pt x="45" y="1159"/>
                  </a:lnTo>
                  <a:lnTo>
                    <a:pt x="70" y="1119"/>
                  </a:lnTo>
                  <a:lnTo>
                    <a:pt x="97" y="1084"/>
                  </a:lnTo>
                  <a:lnTo>
                    <a:pt x="131" y="1052"/>
                  </a:lnTo>
                  <a:lnTo>
                    <a:pt x="166" y="1023"/>
                  </a:lnTo>
                  <a:lnTo>
                    <a:pt x="205" y="999"/>
                  </a:lnTo>
                  <a:lnTo>
                    <a:pt x="247" y="980"/>
                  </a:lnTo>
                  <a:lnTo>
                    <a:pt x="292" y="965"/>
                  </a:lnTo>
                  <a:lnTo>
                    <a:pt x="338" y="957"/>
                  </a:lnTo>
                  <a:lnTo>
                    <a:pt x="387" y="953"/>
                  </a:lnTo>
                  <a:lnTo>
                    <a:pt x="432" y="957"/>
                  </a:lnTo>
                  <a:lnTo>
                    <a:pt x="477" y="964"/>
                  </a:lnTo>
                  <a:lnTo>
                    <a:pt x="520" y="976"/>
                  </a:lnTo>
                  <a:lnTo>
                    <a:pt x="560" y="994"/>
                  </a:lnTo>
                  <a:lnTo>
                    <a:pt x="597" y="1016"/>
                  </a:lnTo>
                  <a:lnTo>
                    <a:pt x="1015" y="598"/>
                  </a:lnTo>
                  <a:lnTo>
                    <a:pt x="994" y="560"/>
                  </a:lnTo>
                  <a:lnTo>
                    <a:pt x="977" y="520"/>
                  </a:lnTo>
                  <a:lnTo>
                    <a:pt x="963" y="477"/>
                  </a:lnTo>
                  <a:lnTo>
                    <a:pt x="956" y="433"/>
                  </a:lnTo>
                  <a:lnTo>
                    <a:pt x="952" y="387"/>
                  </a:lnTo>
                  <a:lnTo>
                    <a:pt x="956" y="339"/>
                  </a:lnTo>
                  <a:lnTo>
                    <a:pt x="964" y="291"/>
                  </a:lnTo>
                  <a:lnTo>
                    <a:pt x="979" y="247"/>
                  </a:lnTo>
                  <a:lnTo>
                    <a:pt x="998" y="205"/>
                  </a:lnTo>
                  <a:lnTo>
                    <a:pt x="1022" y="166"/>
                  </a:lnTo>
                  <a:lnTo>
                    <a:pt x="1051" y="130"/>
                  </a:lnTo>
                  <a:lnTo>
                    <a:pt x="1083" y="98"/>
                  </a:lnTo>
                  <a:lnTo>
                    <a:pt x="1118" y="69"/>
                  </a:lnTo>
                  <a:lnTo>
                    <a:pt x="1158" y="46"/>
                  </a:lnTo>
                  <a:lnTo>
                    <a:pt x="1200" y="26"/>
                  </a:lnTo>
                  <a:lnTo>
                    <a:pt x="1244" y="11"/>
                  </a:lnTo>
                  <a:lnTo>
                    <a:pt x="1291" y="2"/>
                  </a:lnTo>
                  <a:lnTo>
                    <a:pt x="1339" y="0"/>
                  </a:lnTo>
                  <a:lnTo>
                    <a:pt x="1388" y="2"/>
                  </a:lnTo>
                  <a:lnTo>
                    <a:pt x="1435" y="11"/>
                  </a:lnTo>
                  <a:lnTo>
                    <a:pt x="1479" y="26"/>
                  </a:lnTo>
                  <a:lnTo>
                    <a:pt x="1521" y="46"/>
                  </a:lnTo>
                  <a:lnTo>
                    <a:pt x="1561" y="69"/>
                  </a:lnTo>
                  <a:lnTo>
                    <a:pt x="1596" y="98"/>
                  </a:lnTo>
                  <a:lnTo>
                    <a:pt x="1628" y="130"/>
                  </a:lnTo>
                  <a:lnTo>
                    <a:pt x="1657" y="166"/>
                  </a:lnTo>
                  <a:lnTo>
                    <a:pt x="1681" y="205"/>
                  </a:lnTo>
                  <a:lnTo>
                    <a:pt x="1700" y="247"/>
                  </a:lnTo>
                  <a:lnTo>
                    <a:pt x="1714" y="291"/>
                  </a:lnTo>
                  <a:lnTo>
                    <a:pt x="1723" y="339"/>
                  </a:lnTo>
                  <a:lnTo>
                    <a:pt x="1727" y="387"/>
                  </a:lnTo>
                  <a:lnTo>
                    <a:pt x="1723" y="433"/>
                  </a:lnTo>
                  <a:lnTo>
                    <a:pt x="1716" y="477"/>
                  </a:lnTo>
                  <a:lnTo>
                    <a:pt x="1703" y="520"/>
                  </a:lnTo>
                  <a:lnTo>
                    <a:pt x="1686" y="560"/>
                  </a:lnTo>
                  <a:lnTo>
                    <a:pt x="1664" y="598"/>
                  </a:lnTo>
                  <a:lnTo>
                    <a:pt x="2086" y="1021"/>
                  </a:lnTo>
                  <a:lnTo>
                    <a:pt x="2125" y="997"/>
                  </a:lnTo>
                  <a:lnTo>
                    <a:pt x="2166" y="979"/>
                  </a:lnTo>
                  <a:lnTo>
                    <a:pt x="2210" y="965"/>
                  </a:lnTo>
                  <a:lnTo>
                    <a:pt x="2255" y="957"/>
                  </a:lnTo>
                  <a:lnTo>
                    <a:pt x="2303" y="953"/>
                  </a:lnTo>
                  <a:lnTo>
                    <a:pt x="2349" y="957"/>
                  </a:lnTo>
                  <a:lnTo>
                    <a:pt x="2394" y="964"/>
                  </a:lnTo>
                  <a:lnTo>
                    <a:pt x="2437" y="976"/>
                  </a:lnTo>
                  <a:lnTo>
                    <a:pt x="2476" y="994"/>
                  </a:lnTo>
                  <a:lnTo>
                    <a:pt x="2514" y="1016"/>
                  </a:lnTo>
                  <a:lnTo>
                    <a:pt x="2932" y="598"/>
                  </a:lnTo>
                  <a:lnTo>
                    <a:pt x="2910" y="560"/>
                  </a:lnTo>
                  <a:lnTo>
                    <a:pt x="2892" y="520"/>
                  </a:lnTo>
                  <a:lnTo>
                    <a:pt x="2880" y="477"/>
                  </a:lnTo>
                  <a:lnTo>
                    <a:pt x="2872" y="433"/>
                  </a:lnTo>
                  <a:lnTo>
                    <a:pt x="2869" y="387"/>
                  </a:lnTo>
                  <a:lnTo>
                    <a:pt x="2872" y="339"/>
                  </a:lnTo>
                  <a:lnTo>
                    <a:pt x="2881" y="291"/>
                  </a:lnTo>
                  <a:lnTo>
                    <a:pt x="2896" y="247"/>
                  </a:lnTo>
                  <a:lnTo>
                    <a:pt x="2914" y="205"/>
                  </a:lnTo>
                  <a:lnTo>
                    <a:pt x="2939" y="166"/>
                  </a:lnTo>
                  <a:lnTo>
                    <a:pt x="2968" y="130"/>
                  </a:lnTo>
                  <a:lnTo>
                    <a:pt x="3000" y="98"/>
                  </a:lnTo>
                  <a:lnTo>
                    <a:pt x="3035" y="69"/>
                  </a:lnTo>
                  <a:lnTo>
                    <a:pt x="3075" y="46"/>
                  </a:lnTo>
                  <a:lnTo>
                    <a:pt x="3117" y="26"/>
                  </a:lnTo>
                  <a:lnTo>
                    <a:pt x="3161" y="11"/>
                  </a:lnTo>
                  <a:lnTo>
                    <a:pt x="3208" y="2"/>
                  </a:lnTo>
                  <a:lnTo>
                    <a:pt x="3256" y="0"/>
                  </a:lnTo>
                  <a:close/>
                </a:path>
              </a:pathLst>
            </a:custGeom>
            <a:grpFill/>
            <a:ln w="0">
              <a:noFill/>
              <a:prstDash val="solid"/>
              <a:round/>
            </a:ln>
          </p:spPr>
          <p:txBody>
            <a:bodyPr vert="horz" wrap="square" lIns="91440" tIns="45720" rIns="91440" bIns="45720" numCol="1" anchor="t" anchorCtr="0" compatLnSpc="1"/>
            <a:lstStyle/>
            <a:p>
              <a:endParaRPr lang="en-US" sz="1600">
                <a:solidFill>
                  <a:schemeClr val="bg2"/>
                </a:solidFill>
                <a:latin typeface="字魂105号-简雅黑" panose="00000500000000000000" charset="-122"/>
                <a:ea typeface="字魂105号-简雅黑" panose="00000500000000000000" charset="-122"/>
              </a:endParaRPr>
            </a:p>
          </p:txBody>
        </p:sp>
        <p:sp>
          <p:nvSpPr>
            <p:cNvPr id="49" name="Freeform 92"/>
            <p:cNvSpPr/>
            <p:nvPr/>
          </p:nvSpPr>
          <p:spPr bwMode="auto">
            <a:xfrm>
              <a:off x="10180638" y="2981325"/>
              <a:ext cx="50800" cy="50800"/>
            </a:xfrm>
            <a:custGeom>
              <a:avLst/>
              <a:gdLst>
                <a:gd name="T0" fmla="*/ 242 w 322"/>
                <a:gd name="T1" fmla="*/ 0 h 322"/>
                <a:gd name="T2" fmla="*/ 262 w 322"/>
                <a:gd name="T3" fmla="*/ 2 h 322"/>
                <a:gd name="T4" fmla="*/ 282 w 322"/>
                <a:gd name="T5" fmla="*/ 10 h 322"/>
                <a:gd name="T6" fmla="*/ 299 w 322"/>
                <a:gd name="T7" fmla="*/ 23 h 322"/>
                <a:gd name="T8" fmla="*/ 312 w 322"/>
                <a:gd name="T9" fmla="*/ 40 h 322"/>
                <a:gd name="T10" fmla="*/ 320 w 322"/>
                <a:gd name="T11" fmla="*/ 59 h 322"/>
                <a:gd name="T12" fmla="*/ 322 w 322"/>
                <a:gd name="T13" fmla="*/ 80 h 322"/>
                <a:gd name="T14" fmla="*/ 320 w 322"/>
                <a:gd name="T15" fmla="*/ 99 h 322"/>
                <a:gd name="T16" fmla="*/ 312 w 322"/>
                <a:gd name="T17" fmla="*/ 118 h 322"/>
                <a:gd name="T18" fmla="*/ 299 w 322"/>
                <a:gd name="T19" fmla="*/ 136 h 322"/>
                <a:gd name="T20" fmla="*/ 136 w 322"/>
                <a:gd name="T21" fmla="*/ 299 h 322"/>
                <a:gd name="T22" fmla="*/ 119 w 322"/>
                <a:gd name="T23" fmla="*/ 312 h 322"/>
                <a:gd name="T24" fmla="*/ 100 w 322"/>
                <a:gd name="T25" fmla="*/ 320 h 322"/>
                <a:gd name="T26" fmla="*/ 80 w 322"/>
                <a:gd name="T27" fmla="*/ 322 h 322"/>
                <a:gd name="T28" fmla="*/ 60 w 322"/>
                <a:gd name="T29" fmla="*/ 320 h 322"/>
                <a:gd name="T30" fmla="*/ 40 w 322"/>
                <a:gd name="T31" fmla="*/ 312 h 322"/>
                <a:gd name="T32" fmla="*/ 23 w 322"/>
                <a:gd name="T33" fmla="*/ 299 h 322"/>
                <a:gd name="T34" fmla="*/ 10 w 322"/>
                <a:gd name="T35" fmla="*/ 282 h 322"/>
                <a:gd name="T36" fmla="*/ 2 w 322"/>
                <a:gd name="T37" fmla="*/ 262 h 322"/>
                <a:gd name="T38" fmla="*/ 0 w 322"/>
                <a:gd name="T39" fmla="*/ 242 h 322"/>
                <a:gd name="T40" fmla="*/ 2 w 322"/>
                <a:gd name="T41" fmla="*/ 221 h 322"/>
                <a:gd name="T42" fmla="*/ 10 w 322"/>
                <a:gd name="T43" fmla="*/ 202 h 322"/>
                <a:gd name="T44" fmla="*/ 23 w 322"/>
                <a:gd name="T45" fmla="*/ 186 h 322"/>
                <a:gd name="T46" fmla="*/ 186 w 322"/>
                <a:gd name="T47" fmla="*/ 23 h 322"/>
                <a:gd name="T48" fmla="*/ 202 w 322"/>
                <a:gd name="T49" fmla="*/ 10 h 322"/>
                <a:gd name="T50" fmla="*/ 222 w 322"/>
                <a:gd name="T51" fmla="*/ 2 h 322"/>
                <a:gd name="T52" fmla="*/ 242 w 322"/>
                <a:gd name="T53" fmla="*/ 0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22" h="322">
                  <a:moveTo>
                    <a:pt x="242" y="0"/>
                  </a:moveTo>
                  <a:lnTo>
                    <a:pt x="262" y="2"/>
                  </a:lnTo>
                  <a:lnTo>
                    <a:pt x="282" y="10"/>
                  </a:lnTo>
                  <a:lnTo>
                    <a:pt x="299" y="23"/>
                  </a:lnTo>
                  <a:lnTo>
                    <a:pt x="312" y="40"/>
                  </a:lnTo>
                  <a:lnTo>
                    <a:pt x="320" y="59"/>
                  </a:lnTo>
                  <a:lnTo>
                    <a:pt x="322" y="80"/>
                  </a:lnTo>
                  <a:lnTo>
                    <a:pt x="320" y="99"/>
                  </a:lnTo>
                  <a:lnTo>
                    <a:pt x="312" y="118"/>
                  </a:lnTo>
                  <a:lnTo>
                    <a:pt x="299" y="136"/>
                  </a:lnTo>
                  <a:lnTo>
                    <a:pt x="136" y="299"/>
                  </a:lnTo>
                  <a:lnTo>
                    <a:pt x="119" y="312"/>
                  </a:lnTo>
                  <a:lnTo>
                    <a:pt x="100" y="320"/>
                  </a:lnTo>
                  <a:lnTo>
                    <a:pt x="80" y="322"/>
                  </a:lnTo>
                  <a:lnTo>
                    <a:pt x="60" y="320"/>
                  </a:lnTo>
                  <a:lnTo>
                    <a:pt x="40" y="312"/>
                  </a:lnTo>
                  <a:lnTo>
                    <a:pt x="23" y="299"/>
                  </a:lnTo>
                  <a:lnTo>
                    <a:pt x="10" y="282"/>
                  </a:lnTo>
                  <a:lnTo>
                    <a:pt x="2" y="262"/>
                  </a:lnTo>
                  <a:lnTo>
                    <a:pt x="0" y="242"/>
                  </a:lnTo>
                  <a:lnTo>
                    <a:pt x="2" y="221"/>
                  </a:lnTo>
                  <a:lnTo>
                    <a:pt x="10" y="202"/>
                  </a:lnTo>
                  <a:lnTo>
                    <a:pt x="23" y="186"/>
                  </a:lnTo>
                  <a:lnTo>
                    <a:pt x="186" y="23"/>
                  </a:lnTo>
                  <a:lnTo>
                    <a:pt x="202" y="10"/>
                  </a:lnTo>
                  <a:lnTo>
                    <a:pt x="222" y="2"/>
                  </a:lnTo>
                  <a:lnTo>
                    <a:pt x="242" y="0"/>
                  </a:lnTo>
                  <a:close/>
                </a:path>
              </a:pathLst>
            </a:custGeom>
            <a:grpFill/>
            <a:ln w="0">
              <a:noFill/>
              <a:prstDash val="solid"/>
              <a:round/>
            </a:ln>
          </p:spPr>
          <p:txBody>
            <a:bodyPr vert="horz" wrap="square" lIns="91440" tIns="45720" rIns="91440" bIns="45720" numCol="1" anchor="t" anchorCtr="0" compatLnSpc="1"/>
            <a:lstStyle/>
            <a:p>
              <a:endParaRPr lang="en-US" sz="1600">
                <a:solidFill>
                  <a:schemeClr val="bg2"/>
                </a:solidFill>
                <a:latin typeface="字魂105号-简雅黑" panose="00000500000000000000" charset="-122"/>
                <a:ea typeface="字魂105号-简雅黑" panose="00000500000000000000" charset="-122"/>
              </a:endParaRPr>
            </a:p>
          </p:txBody>
        </p:sp>
        <p:sp>
          <p:nvSpPr>
            <p:cNvPr id="50" name="Freeform 93"/>
            <p:cNvSpPr/>
            <p:nvPr/>
          </p:nvSpPr>
          <p:spPr bwMode="auto">
            <a:xfrm>
              <a:off x="10402888" y="2900363"/>
              <a:ext cx="50800" cy="50800"/>
            </a:xfrm>
            <a:custGeom>
              <a:avLst/>
              <a:gdLst>
                <a:gd name="T0" fmla="*/ 243 w 323"/>
                <a:gd name="T1" fmla="*/ 0 h 323"/>
                <a:gd name="T2" fmla="*/ 264 w 323"/>
                <a:gd name="T3" fmla="*/ 3 h 323"/>
                <a:gd name="T4" fmla="*/ 282 w 323"/>
                <a:gd name="T5" fmla="*/ 10 h 323"/>
                <a:gd name="T6" fmla="*/ 300 w 323"/>
                <a:gd name="T7" fmla="*/ 24 h 323"/>
                <a:gd name="T8" fmla="*/ 312 w 323"/>
                <a:gd name="T9" fmla="*/ 40 h 323"/>
                <a:gd name="T10" fmla="*/ 320 w 323"/>
                <a:gd name="T11" fmla="*/ 60 h 323"/>
                <a:gd name="T12" fmla="*/ 323 w 323"/>
                <a:gd name="T13" fmla="*/ 80 h 323"/>
                <a:gd name="T14" fmla="*/ 320 w 323"/>
                <a:gd name="T15" fmla="*/ 100 h 323"/>
                <a:gd name="T16" fmla="*/ 312 w 323"/>
                <a:gd name="T17" fmla="*/ 120 h 323"/>
                <a:gd name="T18" fmla="*/ 300 w 323"/>
                <a:gd name="T19" fmla="*/ 137 h 323"/>
                <a:gd name="T20" fmla="*/ 138 w 323"/>
                <a:gd name="T21" fmla="*/ 299 h 323"/>
                <a:gd name="T22" fmla="*/ 120 w 323"/>
                <a:gd name="T23" fmla="*/ 313 h 323"/>
                <a:gd name="T24" fmla="*/ 101 w 323"/>
                <a:gd name="T25" fmla="*/ 320 h 323"/>
                <a:gd name="T26" fmla="*/ 80 w 323"/>
                <a:gd name="T27" fmla="*/ 323 h 323"/>
                <a:gd name="T28" fmla="*/ 60 w 323"/>
                <a:gd name="T29" fmla="*/ 320 h 323"/>
                <a:gd name="T30" fmla="*/ 41 w 323"/>
                <a:gd name="T31" fmla="*/ 313 h 323"/>
                <a:gd name="T32" fmla="*/ 24 w 323"/>
                <a:gd name="T33" fmla="*/ 299 h 323"/>
                <a:gd name="T34" fmla="*/ 12 w 323"/>
                <a:gd name="T35" fmla="*/ 283 h 323"/>
                <a:gd name="T36" fmla="*/ 4 w 323"/>
                <a:gd name="T37" fmla="*/ 263 h 323"/>
                <a:gd name="T38" fmla="*/ 0 w 323"/>
                <a:gd name="T39" fmla="*/ 243 h 323"/>
                <a:gd name="T40" fmla="*/ 4 w 323"/>
                <a:gd name="T41" fmla="*/ 223 h 323"/>
                <a:gd name="T42" fmla="*/ 12 w 323"/>
                <a:gd name="T43" fmla="*/ 203 h 323"/>
                <a:gd name="T44" fmla="*/ 24 w 323"/>
                <a:gd name="T45" fmla="*/ 186 h 323"/>
                <a:gd name="T46" fmla="*/ 186 w 323"/>
                <a:gd name="T47" fmla="*/ 24 h 323"/>
                <a:gd name="T48" fmla="*/ 204 w 323"/>
                <a:gd name="T49" fmla="*/ 10 h 323"/>
                <a:gd name="T50" fmla="*/ 223 w 323"/>
                <a:gd name="T51" fmla="*/ 3 h 323"/>
                <a:gd name="T52" fmla="*/ 243 w 323"/>
                <a:gd name="T53" fmla="*/ 0 h 3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23" h="323">
                  <a:moveTo>
                    <a:pt x="243" y="0"/>
                  </a:moveTo>
                  <a:lnTo>
                    <a:pt x="264" y="3"/>
                  </a:lnTo>
                  <a:lnTo>
                    <a:pt x="282" y="10"/>
                  </a:lnTo>
                  <a:lnTo>
                    <a:pt x="300" y="24"/>
                  </a:lnTo>
                  <a:lnTo>
                    <a:pt x="312" y="40"/>
                  </a:lnTo>
                  <a:lnTo>
                    <a:pt x="320" y="60"/>
                  </a:lnTo>
                  <a:lnTo>
                    <a:pt x="323" y="80"/>
                  </a:lnTo>
                  <a:lnTo>
                    <a:pt x="320" y="100"/>
                  </a:lnTo>
                  <a:lnTo>
                    <a:pt x="312" y="120"/>
                  </a:lnTo>
                  <a:lnTo>
                    <a:pt x="300" y="137"/>
                  </a:lnTo>
                  <a:lnTo>
                    <a:pt x="138" y="299"/>
                  </a:lnTo>
                  <a:lnTo>
                    <a:pt x="120" y="313"/>
                  </a:lnTo>
                  <a:lnTo>
                    <a:pt x="101" y="320"/>
                  </a:lnTo>
                  <a:lnTo>
                    <a:pt x="80" y="323"/>
                  </a:lnTo>
                  <a:lnTo>
                    <a:pt x="60" y="320"/>
                  </a:lnTo>
                  <a:lnTo>
                    <a:pt x="41" y="313"/>
                  </a:lnTo>
                  <a:lnTo>
                    <a:pt x="24" y="299"/>
                  </a:lnTo>
                  <a:lnTo>
                    <a:pt x="12" y="283"/>
                  </a:lnTo>
                  <a:lnTo>
                    <a:pt x="4" y="263"/>
                  </a:lnTo>
                  <a:lnTo>
                    <a:pt x="0" y="243"/>
                  </a:lnTo>
                  <a:lnTo>
                    <a:pt x="4" y="223"/>
                  </a:lnTo>
                  <a:lnTo>
                    <a:pt x="12" y="203"/>
                  </a:lnTo>
                  <a:lnTo>
                    <a:pt x="24" y="186"/>
                  </a:lnTo>
                  <a:lnTo>
                    <a:pt x="186" y="24"/>
                  </a:lnTo>
                  <a:lnTo>
                    <a:pt x="204" y="10"/>
                  </a:lnTo>
                  <a:lnTo>
                    <a:pt x="223" y="3"/>
                  </a:lnTo>
                  <a:lnTo>
                    <a:pt x="243" y="0"/>
                  </a:lnTo>
                  <a:close/>
                </a:path>
              </a:pathLst>
            </a:custGeom>
            <a:grpFill/>
            <a:ln w="0">
              <a:noFill/>
              <a:prstDash val="solid"/>
              <a:round/>
            </a:ln>
          </p:spPr>
          <p:txBody>
            <a:bodyPr vert="horz" wrap="square" lIns="91440" tIns="45720" rIns="91440" bIns="45720" numCol="1" anchor="t" anchorCtr="0" compatLnSpc="1"/>
            <a:lstStyle/>
            <a:p>
              <a:endParaRPr lang="en-US" sz="1600">
                <a:solidFill>
                  <a:schemeClr val="bg2"/>
                </a:solidFill>
                <a:latin typeface="字魂105号-简雅黑" panose="00000500000000000000" charset="-122"/>
                <a:ea typeface="字魂105号-简雅黑" panose="00000500000000000000" charset="-122"/>
              </a:endParaRPr>
            </a:p>
          </p:txBody>
        </p:sp>
      </p:grpSp>
      <p:sp>
        <p:nvSpPr>
          <p:cNvPr id="51" name="Freeform 124"/>
          <p:cNvSpPr>
            <a:spLocks noEditPoints="1"/>
          </p:cNvSpPr>
          <p:nvPr/>
        </p:nvSpPr>
        <p:spPr bwMode="auto">
          <a:xfrm>
            <a:off x="4777925" y="2329925"/>
            <a:ext cx="460440" cy="406195"/>
          </a:xfrm>
          <a:custGeom>
            <a:avLst/>
            <a:gdLst>
              <a:gd name="T0" fmla="*/ 1495 w 3650"/>
              <a:gd name="T1" fmla="*/ 3047 h 3224"/>
              <a:gd name="T2" fmla="*/ 1498 w 3650"/>
              <a:gd name="T3" fmla="*/ 3044 h 3224"/>
              <a:gd name="T4" fmla="*/ 198 w 3650"/>
              <a:gd name="T5" fmla="*/ 981 h 3224"/>
              <a:gd name="T6" fmla="*/ 179 w 3650"/>
              <a:gd name="T7" fmla="*/ 1543 h 3224"/>
              <a:gd name="T8" fmla="*/ 342 w 3650"/>
              <a:gd name="T9" fmla="*/ 1579 h 3224"/>
              <a:gd name="T10" fmla="*/ 3250 w 3650"/>
              <a:gd name="T11" fmla="*/ 1591 h 3224"/>
              <a:gd name="T12" fmla="*/ 3423 w 3650"/>
              <a:gd name="T13" fmla="*/ 1451 h 3224"/>
              <a:gd name="T14" fmla="*/ 3470 w 3650"/>
              <a:gd name="T15" fmla="*/ 1227 h 3224"/>
              <a:gd name="T16" fmla="*/ 3366 w 3650"/>
              <a:gd name="T17" fmla="*/ 1029 h 3224"/>
              <a:gd name="T18" fmla="*/ 617 w 3650"/>
              <a:gd name="T19" fmla="*/ 728 h 3224"/>
              <a:gd name="T20" fmla="*/ 529 w 3650"/>
              <a:gd name="T21" fmla="*/ 784 h 3224"/>
              <a:gd name="T22" fmla="*/ 521 w 3650"/>
              <a:gd name="T23" fmla="*/ 1746 h 3224"/>
              <a:gd name="T24" fmla="*/ 585 w 3650"/>
              <a:gd name="T25" fmla="*/ 1816 h 3224"/>
              <a:gd name="T26" fmla="*/ 627 w 3650"/>
              <a:gd name="T27" fmla="*/ 1821 h 3224"/>
              <a:gd name="T28" fmla="*/ 761 w 3650"/>
              <a:gd name="T29" fmla="*/ 1822 h 3224"/>
              <a:gd name="T30" fmla="*/ 949 w 3650"/>
              <a:gd name="T31" fmla="*/ 1822 h 3224"/>
              <a:gd name="T32" fmla="*/ 1083 w 3650"/>
              <a:gd name="T33" fmla="*/ 1822 h 3224"/>
              <a:gd name="T34" fmla="*/ 3024 w 3650"/>
              <a:gd name="T35" fmla="*/ 175 h 3224"/>
              <a:gd name="T36" fmla="*/ 2568 w 3650"/>
              <a:gd name="T37" fmla="*/ 398 h 3224"/>
              <a:gd name="T38" fmla="*/ 1772 w 3650"/>
              <a:gd name="T39" fmla="*/ 645 h 3224"/>
              <a:gd name="T40" fmla="*/ 1441 w 3650"/>
              <a:gd name="T41" fmla="*/ 1850 h 3224"/>
              <a:gd name="T42" fmla="*/ 2255 w 3650"/>
              <a:gd name="T43" fmla="*/ 2034 h 3224"/>
              <a:gd name="T44" fmla="*/ 3022 w 3650"/>
              <a:gd name="T45" fmla="*/ 2373 h 3224"/>
              <a:gd name="T46" fmla="*/ 3028 w 3650"/>
              <a:gd name="T47" fmla="*/ 2371 h 3224"/>
              <a:gd name="T48" fmla="*/ 3026 w 3650"/>
              <a:gd name="T49" fmla="*/ 177 h 3224"/>
              <a:gd name="T50" fmla="*/ 3116 w 3650"/>
              <a:gd name="T51" fmla="*/ 24 h 3224"/>
              <a:gd name="T52" fmla="*/ 3202 w 3650"/>
              <a:gd name="T53" fmla="*/ 148 h 3224"/>
              <a:gd name="T54" fmla="*/ 3368 w 3650"/>
              <a:gd name="T55" fmla="*/ 817 h 3224"/>
              <a:gd name="T56" fmla="*/ 3571 w 3650"/>
              <a:gd name="T57" fmla="*/ 1003 h 3224"/>
              <a:gd name="T58" fmla="*/ 3650 w 3650"/>
              <a:gd name="T59" fmla="*/ 1274 h 3224"/>
              <a:gd name="T60" fmla="*/ 3571 w 3650"/>
              <a:gd name="T61" fmla="*/ 1546 h 3224"/>
              <a:gd name="T62" fmla="*/ 3368 w 3650"/>
              <a:gd name="T63" fmla="*/ 1732 h 3224"/>
              <a:gd name="T64" fmla="*/ 3202 w 3650"/>
              <a:gd name="T65" fmla="*/ 2402 h 3224"/>
              <a:gd name="T66" fmla="*/ 3116 w 3650"/>
              <a:gd name="T67" fmla="*/ 2525 h 3224"/>
              <a:gd name="T68" fmla="*/ 2964 w 3650"/>
              <a:gd name="T69" fmla="*/ 2540 h 3224"/>
              <a:gd name="T70" fmla="*/ 2369 w 3650"/>
              <a:gd name="T71" fmla="*/ 2262 h 3224"/>
              <a:gd name="T72" fmla="*/ 1621 w 3650"/>
              <a:gd name="T73" fmla="*/ 2055 h 3224"/>
              <a:gd name="T74" fmla="*/ 1675 w 3650"/>
              <a:gd name="T75" fmla="*/ 3040 h 3224"/>
              <a:gd name="T76" fmla="*/ 1624 w 3650"/>
              <a:gd name="T77" fmla="*/ 3170 h 3224"/>
              <a:gd name="T78" fmla="*/ 1495 w 3650"/>
              <a:gd name="T79" fmla="*/ 3224 h 3224"/>
              <a:gd name="T80" fmla="*/ 969 w 3650"/>
              <a:gd name="T81" fmla="*/ 3182 h 3224"/>
              <a:gd name="T82" fmla="*/ 470 w 3650"/>
              <a:gd name="T83" fmla="*/ 1956 h 3224"/>
              <a:gd name="T84" fmla="*/ 352 w 3650"/>
              <a:gd name="T85" fmla="*/ 1797 h 3224"/>
              <a:gd name="T86" fmla="*/ 124 w 3650"/>
              <a:gd name="T87" fmla="*/ 1729 h 3224"/>
              <a:gd name="T88" fmla="*/ 12 w 3650"/>
              <a:gd name="T89" fmla="*/ 1598 h 3224"/>
              <a:gd name="T90" fmla="*/ 12 w 3650"/>
              <a:gd name="T91" fmla="*/ 951 h 3224"/>
              <a:gd name="T92" fmla="*/ 124 w 3650"/>
              <a:gd name="T93" fmla="*/ 821 h 3224"/>
              <a:gd name="T94" fmla="*/ 352 w 3650"/>
              <a:gd name="T95" fmla="*/ 755 h 3224"/>
              <a:gd name="T96" fmla="*/ 465 w 3650"/>
              <a:gd name="T97" fmla="*/ 598 h 3224"/>
              <a:gd name="T98" fmla="*/ 622 w 3650"/>
              <a:gd name="T99" fmla="*/ 552 h 3224"/>
              <a:gd name="T100" fmla="*/ 739 w 3650"/>
              <a:gd name="T101" fmla="*/ 552 h 3224"/>
              <a:gd name="T102" fmla="*/ 940 w 3650"/>
              <a:gd name="T103" fmla="*/ 551 h 3224"/>
              <a:gd name="T104" fmla="*/ 1123 w 3650"/>
              <a:gd name="T105" fmla="*/ 549 h 3224"/>
              <a:gd name="T106" fmla="*/ 1352 w 3650"/>
              <a:gd name="T107" fmla="*/ 533 h 3224"/>
              <a:gd name="T108" fmla="*/ 2169 w 3650"/>
              <a:gd name="T109" fmla="*/ 357 h 3224"/>
              <a:gd name="T110" fmla="*/ 2935 w 3650"/>
              <a:gd name="T111" fmla="*/ 23 h 3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650" h="3224">
                <a:moveTo>
                  <a:pt x="702" y="1998"/>
                </a:moveTo>
                <a:lnTo>
                  <a:pt x="1082" y="3046"/>
                </a:lnTo>
                <a:lnTo>
                  <a:pt x="1083" y="3047"/>
                </a:lnTo>
                <a:lnTo>
                  <a:pt x="1084" y="3047"/>
                </a:lnTo>
                <a:lnTo>
                  <a:pt x="1495" y="3047"/>
                </a:lnTo>
                <a:lnTo>
                  <a:pt x="1497" y="3047"/>
                </a:lnTo>
                <a:lnTo>
                  <a:pt x="1498" y="3046"/>
                </a:lnTo>
                <a:lnTo>
                  <a:pt x="1498" y="3046"/>
                </a:lnTo>
                <a:lnTo>
                  <a:pt x="1498" y="3045"/>
                </a:lnTo>
                <a:lnTo>
                  <a:pt x="1498" y="3044"/>
                </a:lnTo>
                <a:lnTo>
                  <a:pt x="1118" y="1998"/>
                </a:lnTo>
                <a:lnTo>
                  <a:pt x="702" y="1998"/>
                </a:lnTo>
                <a:close/>
                <a:moveTo>
                  <a:pt x="229" y="971"/>
                </a:moveTo>
                <a:lnTo>
                  <a:pt x="212" y="974"/>
                </a:lnTo>
                <a:lnTo>
                  <a:pt x="198" y="981"/>
                </a:lnTo>
                <a:lnTo>
                  <a:pt x="187" y="993"/>
                </a:lnTo>
                <a:lnTo>
                  <a:pt x="179" y="1008"/>
                </a:lnTo>
                <a:lnTo>
                  <a:pt x="176" y="1023"/>
                </a:lnTo>
                <a:lnTo>
                  <a:pt x="176" y="1527"/>
                </a:lnTo>
                <a:lnTo>
                  <a:pt x="179" y="1543"/>
                </a:lnTo>
                <a:lnTo>
                  <a:pt x="187" y="1558"/>
                </a:lnTo>
                <a:lnTo>
                  <a:pt x="198" y="1569"/>
                </a:lnTo>
                <a:lnTo>
                  <a:pt x="212" y="1576"/>
                </a:lnTo>
                <a:lnTo>
                  <a:pt x="229" y="1579"/>
                </a:lnTo>
                <a:lnTo>
                  <a:pt x="342" y="1579"/>
                </a:lnTo>
                <a:lnTo>
                  <a:pt x="342" y="971"/>
                </a:lnTo>
                <a:lnTo>
                  <a:pt x="229" y="971"/>
                </a:lnTo>
                <a:close/>
                <a:moveTo>
                  <a:pt x="3204" y="946"/>
                </a:moveTo>
                <a:lnTo>
                  <a:pt x="3204" y="1604"/>
                </a:lnTo>
                <a:lnTo>
                  <a:pt x="3250" y="1591"/>
                </a:lnTo>
                <a:lnTo>
                  <a:pt x="3292" y="1573"/>
                </a:lnTo>
                <a:lnTo>
                  <a:pt x="3330" y="1550"/>
                </a:lnTo>
                <a:lnTo>
                  <a:pt x="3366" y="1521"/>
                </a:lnTo>
                <a:lnTo>
                  <a:pt x="3397" y="1489"/>
                </a:lnTo>
                <a:lnTo>
                  <a:pt x="3423" y="1451"/>
                </a:lnTo>
                <a:lnTo>
                  <a:pt x="3444" y="1411"/>
                </a:lnTo>
                <a:lnTo>
                  <a:pt x="3461" y="1368"/>
                </a:lnTo>
                <a:lnTo>
                  <a:pt x="3470" y="1323"/>
                </a:lnTo>
                <a:lnTo>
                  <a:pt x="3474" y="1274"/>
                </a:lnTo>
                <a:lnTo>
                  <a:pt x="3470" y="1227"/>
                </a:lnTo>
                <a:lnTo>
                  <a:pt x="3461" y="1181"/>
                </a:lnTo>
                <a:lnTo>
                  <a:pt x="3444" y="1138"/>
                </a:lnTo>
                <a:lnTo>
                  <a:pt x="3423" y="1098"/>
                </a:lnTo>
                <a:lnTo>
                  <a:pt x="3397" y="1061"/>
                </a:lnTo>
                <a:lnTo>
                  <a:pt x="3366" y="1029"/>
                </a:lnTo>
                <a:lnTo>
                  <a:pt x="3330" y="1000"/>
                </a:lnTo>
                <a:lnTo>
                  <a:pt x="3292" y="977"/>
                </a:lnTo>
                <a:lnTo>
                  <a:pt x="3250" y="958"/>
                </a:lnTo>
                <a:lnTo>
                  <a:pt x="3204" y="946"/>
                </a:lnTo>
                <a:close/>
                <a:moveTo>
                  <a:pt x="617" y="728"/>
                </a:moveTo>
                <a:lnTo>
                  <a:pt x="595" y="731"/>
                </a:lnTo>
                <a:lnTo>
                  <a:pt x="574" y="739"/>
                </a:lnTo>
                <a:lnTo>
                  <a:pt x="555" y="750"/>
                </a:lnTo>
                <a:lnTo>
                  <a:pt x="540" y="765"/>
                </a:lnTo>
                <a:lnTo>
                  <a:pt x="529" y="784"/>
                </a:lnTo>
                <a:lnTo>
                  <a:pt x="521" y="805"/>
                </a:lnTo>
                <a:lnTo>
                  <a:pt x="518" y="827"/>
                </a:lnTo>
                <a:lnTo>
                  <a:pt x="518" y="827"/>
                </a:lnTo>
                <a:lnTo>
                  <a:pt x="518" y="1722"/>
                </a:lnTo>
                <a:lnTo>
                  <a:pt x="521" y="1746"/>
                </a:lnTo>
                <a:lnTo>
                  <a:pt x="529" y="1768"/>
                </a:lnTo>
                <a:lnTo>
                  <a:pt x="541" y="1785"/>
                </a:lnTo>
                <a:lnTo>
                  <a:pt x="557" y="1801"/>
                </a:lnTo>
                <a:lnTo>
                  <a:pt x="577" y="1813"/>
                </a:lnTo>
                <a:lnTo>
                  <a:pt x="585" y="1816"/>
                </a:lnTo>
                <a:lnTo>
                  <a:pt x="592" y="1819"/>
                </a:lnTo>
                <a:lnTo>
                  <a:pt x="601" y="1820"/>
                </a:lnTo>
                <a:lnTo>
                  <a:pt x="611" y="1821"/>
                </a:lnTo>
                <a:lnTo>
                  <a:pt x="615" y="1821"/>
                </a:lnTo>
                <a:lnTo>
                  <a:pt x="627" y="1821"/>
                </a:lnTo>
                <a:lnTo>
                  <a:pt x="645" y="1821"/>
                </a:lnTo>
                <a:lnTo>
                  <a:pt x="667" y="1821"/>
                </a:lnTo>
                <a:lnTo>
                  <a:pt x="696" y="1822"/>
                </a:lnTo>
                <a:lnTo>
                  <a:pt x="727" y="1822"/>
                </a:lnTo>
                <a:lnTo>
                  <a:pt x="761" y="1822"/>
                </a:lnTo>
                <a:lnTo>
                  <a:pt x="797" y="1822"/>
                </a:lnTo>
                <a:lnTo>
                  <a:pt x="836" y="1822"/>
                </a:lnTo>
                <a:lnTo>
                  <a:pt x="874" y="1822"/>
                </a:lnTo>
                <a:lnTo>
                  <a:pt x="911" y="1822"/>
                </a:lnTo>
                <a:lnTo>
                  <a:pt x="949" y="1822"/>
                </a:lnTo>
                <a:lnTo>
                  <a:pt x="983" y="1822"/>
                </a:lnTo>
                <a:lnTo>
                  <a:pt x="1014" y="1822"/>
                </a:lnTo>
                <a:lnTo>
                  <a:pt x="1042" y="1822"/>
                </a:lnTo>
                <a:lnTo>
                  <a:pt x="1065" y="1822"/>
                </a:lnTo>
                <a:lnTo>
                  <a:pt x="1083" y="1822"/>
                </a:lnTo>
                <a:lnTo>
                  <a:pt x="1094" y="1822"/>
                </a:lnTo>
                <a:lnTo>
                  <a:pt x="1097" y="1822"/>
                </a:lnTo>
                <a:lnTo>
                  <a:pt x="1097" y="728"/>
                </a:lnTo>
                <a:lnTo>
                  <a:pt x="617" y="728"/>
                </a:lnTo>
                <a:close/>
                <a:moveTo>
                  <a:pt x="3024" y="175"/>
                </a:moveTo>
                <a:lnTo>
                  <a:pt x="3023" y="175"/>
                </a:lnTo>
                <a:lnTo>
                  <a:pt x="3022" y="177"/>
                </a:lnTo>
                <a:lnTo>
                  <a:pt x="2872" y="256"/>
                </a:lnTo>
                <a:lnTo>
                  <a:pt x="2722" y="330"/>
                </a:lnTo>
                <a:lnTo>
                  <a:pt x="2568" y="398"/>
                </a:lnTo>
                <a:lnTo>
                  <a:pt x="2413" y="459"/>
                </a:lnTo>
                <a:lnTo>
                  <a:pt x="2255" y="514"/>
                </a:lnTo>
                <a:lnTo>
                  <a:pt x="2096" y="564"/>
                </a:lnTo>
                <a:lnTo>
                  <a:pt x="1936" y="607"/>
                </a:lnTo>
                <a:lnTo>
                  <a:pt x="1772" y="645"/>
                </a:lnTo>
                <a:lnTo>
                  <a:pt x="1608" y="676"/>
                </a:lnTo>
                <a:lnTo>
                  <a:pt x="1441" y="700"/>
                </a:lnTo>
                <a:lnTo>
                  <a:pt x="1274" y="719"/>
                </a:lnTo>
                <a:lnTo>
                  <a:pt x="1274" y="1831"/>
                </a:lnTo>
                <a:lnTo>
                  <a:pt x="1441" y="1850"/>
                </a:lnTo>
                <a:lnTo>
                  <a:pt x="1608" y="1874"/>
                </a:lnTo>
                <a:lnTo>
                  <a:pt x="1772" y="1905"/>
                </a:lnTo>
                <a:lnTo>
                  <a:pt x="1936" y="1943"/>
                </a:lnTo>
                <a:lnTo>
                  <a:pt x="2096" y="1986"/>
                </a:lnTo>
                <a:lnTo>
                  <a:pt x="2255" y="2034"/>
                </a:lnTo>
                <a:lnTo>
                  <a:pt x="2412" y="2091"/>
                </a:lnTo>
                <a:lnTo>
                  <a:pt x="2568" y="2152"/>
                </a:lnTo>
                <a:lnTo>
                  <a:pt x="2722" y="2219"/>
                </a:lnTo>
                <a:lnTo>
                  <a:pt x="2872" y="2293"/>
                </a:lnTo>
                <a:lnTo>
                  <a:pt x="3022" y="2373"/>
                </a:lnTo>
                <a:lnTo>
                  <a:pt x="3023" y="2373"/>
                </a:lnTo>
                <a:lnTo>
                  <a:pt x="3024" y="2374"/>
                </a:lnTo>
                <a:lnTo>
                  <a:pt x="3026" y="2373"/>
                </a:lnTo>
                <a:lnTo>
                  <a:pt x="3027" y="2372"/>
                </a:lnTo>
                <a:lnTo>
                  <a:pt x="3028" y="2371"/>
                </a:lnTo>
                <a:lnTo>
                  <a:pt x="3028" y="2370"/>
                </a:lnTo>
                <a:lnTo>
                  <a:pt x="3028" y="180"/>
                </a:lnTo>
                <a:lnTo>
                  <a:pt x="3028" y="179"/>
                </a:lnTo>
                <a:lnTo>
                  <a:pt x="3027" y="178"/>
                </a:lnTo>
                <a:lnTo>
                  <a:pt x="3026" y="177"/>
                </a:lnTo>
                <a:lnTo>
                  <a:pt x="3024" y="175"/>
                </a:lnTo>
                <a:close/>
                <a:moveTo>
                  <a:pt x="3026" y="0"/>
                </a:moveTo>
                <a:lnTo>
                  <a:pt x="3056" y="2"/>
                </a:lnTo>
                <a:lnTo>
                  <a:pt x="3087" y="11"/>
                </a:lnTo>
                <a:lnTo>
                  <a:pt x="3116" y="24"/>
                </a:lnTo>
                <a:lnTo>
                  <a:pt x="3141" y="43"/>
                </a:lnTo>
                <a:lnTo>
                  <a:pt x="3163" y="65"/>
                </a:lnTo>
                <a:lnTo>
                  <a:pt x="3181" y="90"/>
                </a:lnTo>
                <a:lnTo>
                  <a:pt x="3194" y="118"/>
                </a:lnTo>
                <a:lnTo>
                  <a:pt x="3202" y="148"/>
                </a:lnTo>
                <a:lnTo>
                  <a:pt x="3204" y="180"/>
                </a:lnTo>
                <a:lnTo>
                  <a:pt x="3204" y="767"/>
                </a:lnTo>
                <a:lnTo>
                  <a:pt x="3262" y="779"/>
                </a:lnTo>
                <a:lnTo>
                  <a:pt x="3316" y="795"/>
                </a:lnTo>
                <a:lnTo>
                  <a:pt x="3368" y="817"/>
                </a:lnTo>
                <a:lnTo>
                  <a:pt x="3417" y="845"/>
                </a:lnTo>
                <a:lnTo>
                  <a:pt x="3461" y="878"/>
                </a:lnTo>
                <a:lnTo>
                  <a:pt x="3503" y="916"/>
                </a:lnTo>
                <a:lnTo>
                  <a:pt x="3539" y="957"/>
                </a:lnTo>
                <a:lnTo>
                  <a:pt x="3571" y="1003"/>
                </a:lnTo>
                <a:lnTo>
                  <a:pt x="3599" y="1052"/>
                </a:lnTo>
                <a:lnTo>
                  <a:pt x="3620" y="1104"/>
                </a:lnTo>
                <a:lnTo>
                  <a:pt x="3637" y="1158"/>
                </a:lnTo>
                <a:lnTo>
                  <a:pt x="3647" y="1216"/>
                </a:lnTo>
                <a:lnTo>
                  <a:pt x="3650" y="1274"/>
                </a:lnTo>
                <a:lnTo>
                  <a:pt x="3647" y="1334"/>
                </a:lnTo>
                <a:lnTo>
                  <a:pt x="3637" y="1390"/>
                </a:lnTo>
                <a:lnTo>
                  <a:pt x="3620" y="1446"/>
                </a:lnTo>
                <a:lnTo>
                  <a:pt x="3599" y="1498"/>
                </a:lnTo>
                <a:lnTo>
                  <a:pt x="3571" y="1546"/>
                </a:lnTo>
                <a:lnTo>
                  <a:pt x="3539" y="1592"/>
                </a:lnTo>
                <a:lnTo>
                  <a:pt x="3503" y="1634"/>
                </a:lnTo>
                <a:lnTo>
                  <a:pt x="3461" y="1672"/>
                </a:lnTo>
                <a:lnTo>
                  <a:pt x="3417" y="1705"/>
                </a:lnTo>
                <a:lnTo>
                  <a:pt x="3368" y="1732"/>
                </a:lnTo>
                <a:lnTo>
                  <a:pt x="3316" y="1755"/>
                </a:lnTo>
                <a:lnTo>
                  <a:pt x="3262" y="1771"/>
                </a:lnTo>
                <a:lnTo>
                  <a:pt x="3204" y="1782"/>
                </a:lnTo>
                <a:lnTo>
                  <a:pt x="3204" y="2370"/>
                </a:lnTo>
                <a:lnTo>
                  <a:pt x="3202" y="2402"/>
                </a:lnTo>
                <a:lnTo>
                  <a:pt x="3194" y="2432"/>
                </a:lnTo>
                <a:lnTo>
                  <a:pt x="3181" y="2459"/>
                </a:lnTo>
                <a:lnTo>
                  <a:pt x="3163" y="2485"/>
                </a:lnTo>
                <a:lnTo>
                  <a:pt x="3141" y="2507"/>
                </a:lnTo>
                <a:lnTo>
                  <a:pt x="3116" y="2525"/>
                </a:lnTo>
                <a:lnTo>
                  <a:pt x="3086" y="2539"/>
                </a:lnTo>
                <a:lnTo>
                  <a:pt x="3055" y="2548"/>
                </a:lnTo>
                <a:lnTo>
                  <a:pt x="3024" y="2550"/>
                </a:lnTo>
                <a:lnTo>
                  <a:pt x="2994" y="2548"/>
                </a:lnTo>
                <a:lnTo>
                  <a:pt x="2964" y="2540"/>
                </a:lnTo>
                <a:lnTo>
                  <a:pt x="2935" y="2527"/>
                </a:lnTo>
                <a:lnTo>
                  <a:pt x="2797" y="2453"/>
                </a:lnTo>
                <a:lnTo>
                  <a:pt x="2657" y="2384"/>
                </a:lnTo>
                <a:lnTo>
                  <a:pt x="2514" y="2320"/>
                </a:lnTo>
                <a:lnTo>
                  <a:pt x="2369" y="2262"/>
                </a:lnTo>
                <a:lnTo>
                  <a:pt x="2223" y="2210"/>
                </a:lnTo>
                <a:lnTo>
                  <a:pt x="2075" y="2163"/>
                </a:lnTo>
                <a:lnTo>
                  <a:pt x="1926" y="2122"/>
                </a:lnTo>
                <a:lnTo>
                  <a:pt x="1774" y="2086"/>
                </a:lnTo>
                <a:lnTo>
                  <a:pt x="1621" y="2055"/>
                </a:lnTo>
                <a:lnTo>
                  <a:pt x="1467" y="2031"/>
                </a:lnTo>
                <a:lnTo>
                  <a:pt x="1312" y="2012"/>
                </a:lnTo>
                <a:lnTo>
                  <a:pt x="1664" y="2984"/>
                </a:lnTo>
                <a:lnTo>
                  <a:pt x="1671" y="3012"/>
                </a:lnTo>
                <a:lnTo>
                  <a:pt x="1675" y="3040"/>
                </a:lnTo>
                <a:lnTo>
                  <a:pt x="1672" y="3068"/>
                </a:lnTo>
                <a:lnTo>
                  <a:pt x="1667" y="3096"/>
                </a:lnTo>
                <a:lnTo>
                  <a:pt x="1657" y="3122"/>
                </a:lnTo>
                <a:lnTo>
                  <a:pt x="1641" y="3148"/>
                </a:lnTo>
                <a:lnTo>
                  <a:pt x="1624" y="3170"/>
                </a:lnTo>
                <a:lnTo>
                  <a:pt x="1602" y="3189"/>
                </a:lnTo>
                <a:lnTo>
                  <a:pt x="1578" y="3204"/>
                </a:lnTo>
                <a:lnTo>
                  <a:pt x="1552" y="3215"/>
                </a:lnTo>
                <a:lnTo>
                  <a:pt x="1524" y="3222"/>
                </a:lnTo>
                <a:lnTo>
                  <a:pt x="1495" y="3224"/>
                </a:lnTo>
                <a:lnTo>
                  <a:pt x="1084" y="3224"/>
                </a:lnTo>
                <a:lnTo>
                  <a:pt x="1053" y="3221"/>
                </a:lnTo>
                <a:lnTo>
                  <a:pt x="1022" y="3213"/>
                </a:lnTo>
                <a:lnTo>
                  <a:pt x="994" y="3200"/>
                </a:lnTo>
                <a:lnTo>
                  <a:pt x="969" y="3182"/>
                </a:lnTo>
                <a:lnTo>
                  <a:pt x="948" y="3160"/>
                </a:lnTo>
                <a:lnTo>
                  <a:pt x="929" y="3134"/>
                </a:lnTo>
                <a:lnTo>
                  <a:pt x="916" y="3106"/>
                </a:lnTo>
                <a:lnTo>
                  <a:pt x="507" y="1975"/>
                </a:lnTo>
                <a:lnTo>
                  <a:pt x="470" y="1956"/>
                </a:lnTo>
                <a:lnTo>
                  <a:pt x="438" y="1932"/>
                </a:lnTo>
                <a:lnTo>
                  <a:pt x="409" y="1903"/>
                </a:lnTo>
                <a:lnTo>
                  <a:pt x="385" y="1871"/>
                </a:lnTo>
                <a:lnTo>
                  <a:pt x="366" y="1835"/>
                </a:lnTo>
                <a:lnTo>
                  <a:pt x="352" y="1797"/>
                </a:lnTo>
                <a:lnTo>
                  <a:pt x="344" y="1755"/>
                </a:lnTo>
                <a:lnTo>
                  <a:pt x="229" y="1755"/>
                </a:lnTo>
                <a:lnTo>
                  <a:pt x="191" y="1752"/>
                </a:lnTo>
                <a:lnTo>
                  <a:pt x="156" y="1743"/>
                </a:lnTo>
                <a:lnTo>
                  <a:pt x="124" y="1729"/>
                </a:lnTo>
                <a:lnTo>
                  <a:pt x="94" y="1710"/>
                </a:lnTo>
                <a:lnTo>
                  <a:pt x="67" y="1688"/>
                </a:lnTo>
                <a:lnTo>
                  <a:pt x="44" y="1662"/>
                </a:lnTo>
                <a:lnTo>
                  <a:pt x="25" y="1632"/>
                </a:lnTo>
                <a:lnTo>
                  <a:pt x="12" y="1598"/>
                </a:lnTo>
                <a:lnTo>
                  <a:pt x="3" y="1563"/>
                </a:lnTo>
                <a:lnTo>
                  <a:pt x="0" y="1527"/>
                </a:lnTo>
                <a:lnTo>
                  <a:pt x="0" y="1023"/>
                </a:lnTo>
                <a:lnTo>
                  <a:pt x="3" y="987"/>
                </a:lnTo>
                <a:lnTo>
                  <a:pt x="12" y="951"/>
                </a:lnTo>
                <a:lnTo>
                  <a:pt x="25" y="919"/>
                </a:lnTo>
                <a:lnTo>
                  <a:pt x="44" y="888"/>
                </a:lnTo>
                <a:lnTo>
                  <a:pt x="67" y="862"/>
                </a:lnTo>
                <a:lnTo>
                  <a:pt x="94" y="839"/>
                </a:lnTo>
                <a:lnTo>
                  <a:pt x="124" y="821"/>
                </a:lnTo>
                <a:lnTo>
                  <a:pt x="156" y="806"/>
                </a:lnTo>
                <a:lnTo>
                  <a:pt x="191" y="797"/>
                </a:lnTo>
                <a:lnTo>
                  <a:pt x="229" y="795"/>
                </a:lnTo>
                <a:lnTo>
                  <a:pt x="344" y="795"/>
                </a:lnTo>
                <a:lnTo>
                  <a:pt x="352" y="755"/>
                </a:lnTo>
                <a:lnTo>
                  <a:pt x="365" y="717"/>
                </a:lnTo>
                <a:lnTo>
                  <a:pt x="384" y="682"/>
                </a:lnTo>
                <a:lnTo>
                  <a:pt x="406" y="650"/>
                </a:lnTo>
                <a:lnTo>
                  <a:pt x="434" y="623"/>
                </a:lnTo>
                <a:lnTo>
                  <a:pt x="465" y="598"/>
                </a:lnTo>
                <a:lnTo>
                  <a:pt x="499" y="578"/>
                </a:lnTo>
                <a:lnTo>
                  <a:pt x="536" y="564"/>
                </a:lnTo>
                <a:lnTo>
                  <a:pt x="576" y="555"/>
                </a:lnTo>
                <a:lnTo>
                  <a:pt x="617" y="552"/>
                </a:lnTo>
                <a:lnTo>
                  <a:pt x="622" y="552"/>
                </a:lnTo>
                <a:lnTo>
                  <a:pt x="633" y="552"/>
                </a:lnTo>
                <a:lnTo>
                  <a:pt x="651" y="552"/>
                </a:lnTo>
                <a:lnTo>
                  <a:pt x="676" y="552"/>
                </a:lnTo>
                <a:lnTo>
                  <a:pt x="705" y="552"/>
                </a:lnTo>
                <a:lnTo>
                  <a:pt x="739" y="552"/>
                </a:lnTo>
                <a:lnTo>
                  <a:pt x="775" y="551"/>
                </a:lnTo>
                <a:lnTo>
                  <a:pt x="815" y="551"/>
                </a:lnTo>
                <a:lnTo>
                  <a:pt x="856" y="551"/>
                </a:lnTo>
                <a:lnTo>
                  <a:pt x="898" y="551"/>
                </a:lnTo>
                <a:lnTo>
                  <a:pt x="940" y="551"/>
                </a:lnTo>
                <a:lnTo>
                  <a:pt x="982" y="551"/>
                </a:lnTo>
                <a:lnTo>
                  <a:pt x="1022" y="549"/>
                </a:lnTo>
                <a:lnTo>
                  <a:pt x="1059" y="549"/>
                </a:lnTo>
                <a:lnTo>
                  <a:pt x="1093" y="549"/>
                </a:lnTo>
                <a:lnTo>
                  <a:pt x="1123" y="549"/>
                </a:lnTo>
                <a:lnTo>
                  <a:pt x="1147" y="549"/>
                </a:lnTo>
                <a:lnTo>
                  <a:pt x="1166" y="549"/>
                </a:lnTo>
                <a:lnTo>
                  <a:pt x="1178" y="549"/>
                </a:lnTo>
                <a:lnTo>
                  <a:pt x="1183" y="548"/>
                </a:lnTo>
                <a:lnTo>
                  <a:pt x="1352" y="533"/>
                </a:lnTo>
                <a:lnTo>
                  <a:pt x="1519" y="511"/>
                </a:lnTo>
                <a:lnTo>
                  <a:pt x="1683" y="482"/>
                </a:lnTo>
                <a:lnTo>
                  <a:pt x="1847" y="447"/>
                </a:lnTo>
                <a:lnTo>
                  <a:pt x="2009" y="406"/>
                </a:lnTo>
                <a:lnTo>
                  <a:pt x="2169" y="357"/>
                </a:lnTo>
                <a:lnTo>
                  <a:pt x="2326" y="303"/>
                </a:lnTo>
                <a:lnTo>
                  <a:pt x="2482" y="242"/>
                </a:lnTo>
                <a:lnTo>
                  <a:pt x="2636" y="175"/>
                </a:lnTo>
                <a:lnTo>
                  <a:pt x="2786" y="102"/>
                </a:lnTo>
                <a:lnTo>
                  <a:pt x="2935" y="23"/>
                </a:lnTo>
                <a:lnTo>
                  <a:pt x="2964" y="9"/>
                </a:lnTo>
                <a:lnTo>
                  <a:pt x="2995" y="2"/>
                </a:lnTo>
                <a:lnTo>
                  <a:pt x="3026" y="0"/>
                </a:lnTo>
                <a:close/>
              </a:path>
            </a:pathLst>
          </a:custGeom>
          <a:solidFill>
            <a:schemeClr val="bg1"/>
          </a:solidFill>
          <a:ln w="0">
            <a:noFill/>
            <a:prstDash val="solid"/>
            <a:round/>
          </a:ln>
        </p:spPr>
        <p:txBody>
          <a:bodyPr vert="horz" wrap="square" lIns="91440" tIns="45720" rIns="91440" bIns="45720" numCol="1" anchor="t" anchorCtr="0" compatLnSpc="1"/>
          <a:lstStyle/>
          <a:p>
            <a:endParaRPr lang="en-US" sz="1600">
              <a:solidFill>
                <a:schemeClr val="bg2"/>
              </a:solidFill>
              <a:latin typeface="字魂105号-简雅黑" panose="00000500000000000000" charset="-122"/>
              <a:ea typeface="字魂105号-简雅黑" panose="00000500000000000000" charset="-122"/>
            </a:endParaRPr>
          </a:p>
        </p:txBody>
      </p:sp>
      <p:sp>
        <p:nvSpPr>
          <p:cNvPr id="52" name="Freeform 164"/>
          <p:cNvSpPr>
            <a:spLocks noEditPoints="1"/>
          </p:cNvSpPr>
          <p:nvPr/>
        </p:nvSpPr>
        <p:spPr bwMode="auto">
          <a:xfrm>
            <a:off x="2817522" y="5431766"/>
            <a:ext cx="494102" cy="439953"/>
          </a:xfrm>
          <a:custGeom>
            <a:avLst/>
            <a:gdLst>
              <a:gd name="T0" fmla="*/ 171 w 3653"/>
              <a:gd name="T1" fmla="*/ 2242 h 3248"/>
              <a:gd name="T2" fmla="*/ 171 w 3653"/>
              <a:gd name="T3" fmla="*/ 2273 h 3248"/>
              <a:gd name="T4" fmla="*/ 1756 w 3653"/>
              <a:gd name="T5" fmla="*/ 3070 h 3248"/>
              <a:gd name="T6" fmla="*/ 1897 w 3653"/>
              <a:gd name="T7" fmla="*/ 3070 h 3248"/>
              <a:gd name="T8" fmla="*/ 3481 w 3653"/>
              <a:gd name="T9" fmla="*/ 2273 h 3248"/>
              <a:gd name="T10" fmla="*/ 3481 w 3653"/>
              <a:gd name="T11" fmla="*/ 2242 h 3248"/>
              <a:gd name="T12" fmla="*/ 2005 w 3653"/>
              <a:gd name="T13" fmla="*/ 2572 h 3248"/>
              <a:gd name="T14" fmla="*/ 1827 w 3653"/>
              <a:gd name="T15" fmla="*/ 2614 h 3248"/>
              <a:gd name="T16" fmla="*/ 1647 w 3653"/>
              <a:gd name="T17" fmla="*/ 2572 h 3248"/>
              <a:gd name="T18" fmla="*/ 1962 w 3653"/>
              <a:gd name="T19" fmla="*/ 1956 h 3248"/>
              <a:gd name="T20" fmla="*/ 1780 w 3653"/>
              <a:gd name="T21" fmla="*/ 1977 h 3248"/>
              <a:gd name="T22" fmla="*/ 571 w 3653"/>
              <a:gd name="T23" fmla="*/ 1401 h 3248"/>
              <a:gd name="T24" fmla="*/ 169 w 3653"/>
              <a:gd name="T25" fmla="*/ 1617 h 3248"/>
              <a:gd name="T26" fmla="*/ 177 w 3653"/>
              <a:gd name="T27" fmla="*/ 1648 h 3248"/>
              <a:gd name="T28" fmla="*/ 1791 w 3653"/>
              <a:gd name="T29" fmla="*/ 2444 h 3248"/>
              <a:gd name="T30" fmla="*/ 1931 w 3653"/>
              <a:gd name="T31" fmla="*/ 2421 h 3248"/>
              <a:gd name="T32" fmla="*/ 3485 w 3653"/>
              <a:gd name="T33" fmla="*/ 1631 h 3248"/>
              <a:gd name="T34" fmla="*/ 3476 w 3653"/>
              <a:gd name="T35" fmla="*/ 1600 h 3248"/>
              <a:gd name="T36" fmla="*/ 1791 w 3653"/>
              <a:gd name="T37" fmla="*/ 171 h 3248"/>
              <a:gd name="T38" fmla="*/ 177 w 3653"/>
              <a:gd name="T39" fmla="*/ 966 h 3248"/>
              <a:gd name="T40" fmla="*/ 169 w 3653"/>
              <a:gd name="T41" fmla="*/ 997 h 3248"/>
              <a:gd name="T42" fmla="*/ 1722 w 3653"/>
              <a:gd name="T43" fmla="*/ 1788 h 3248"/>
              <a:gd name="T44" fmla="*/ 1862 w 3653"/>
              <a:gd name="T45" fmla="*/ 1810 h 3248"/>
              <a:gd name="T46" fmla="*/ 3476 w 3653"/>
              <a:gd name="T47" fmla="*/ 1014 h 3248"/>
              <a:gd name="T48" fmla="*/ 3485 w 3653"/>
              <a:gd name="T49" fmla="*/ 983 h 3248"/>
              <a:gd name="T50" fmla="*/ 1930 w 3653"/>
              <a:gd name="T51" fmla="*/ 192 h 3248"/>
              <a:gd name="T52" fmla="*/ 1827 w 3653"/>
              <a:gd name="T53" fmla="*/ 0 h 3248"/>
              <a:gd name="T54" fmla="*/ 2005 w 3653"/>
              <a:gd name="T55" fmla="*/ 42 h 3248"/>
              <a:gd name="T56" fmla="*/ 3613 w 3653"/>
              <a:gd name="T57" fmla="*/ 870 h 3248"/>
              <a:gd name="T58" fmla="*/ 3653 w 3653"/>
              <a:gd name="T59" fmla="*/ 990 h 3248"/>
              <a:gd name="T60" fmla="*/ 3615 w 3653"/>
              <a:gd name="T61" fmla="*/ 1109 h 3248"/>
              <a:gd name="T62" fmla="*/ 3541 w 3653"/>
              <a:gd name="T63" fmla="*/ 1171 h 3248"/>
              <a:gd name="T64" fmla="*/ 3593 w 3653"/>
              <a:gd name="T65" fmla="*/ 1481 h 3248"/>
              <a:gd name="T66" fmla="*/ 3650 w 3653"/>
              <a:gd name="T67" fmla="*/ 1591 h 3248"/>
              <a:gd name="T68" fmla="*/ 3630 w 3653"/>
              <a:gd name="T69" fmla="*/ 1717 h 3248"/>
              <a:gd name="T70" fmla="*/ 3541 w 3653"/>
              <a:gd name="T71" fmla="*/ 1805 h 3248"/>
              <a:gd name="T72" fmla="*/ 3593 w 3653"/>
              <a:gd name="T73" fmla="*/ 2114 h 3248"/>
              <a:gd name="T74" fmla="*/ 3650 w 3653"/>
              <a:gd name="T75" fmla="*/ 2225 h 3248"/>
              <a:gd name="T76" fmla="*/ 3630 w 3653"/>
              <a:gd name="T77" fmla="*/ 2350 h 3248"/>
              <a:gd name="T78" fmla="*/ 3541 w 3653"/>
              <a:gd name="T79" fmla="*/ 2439 h 3248"/>
              <a:gd name="T80" fmla="*/ 1872 w 3653"/>
              <a:gd name="T81" fmla="*/ 3245 h 3248"/>
              <a:gd name="T82" fmla="*/ 1690 w 3653"/>
              <a:gd name="T83" fmla="*/ 3224 h 3248"/>
              <a:gd name="T84" fmla="*/ 60 w 3653"/>
              <a:gd name="T85" fmla="*/ 2401 h 3248"/>
              <a:gd name="T86" fmla="*/ 2 w 3653"/>
              <a:gd name="T87" fmla="*/ 2290 h 3248"/>
              <a:gd name="T88" fmla="*/ 22 w 3653"/>
              <a:gd name="T89" fmla="*/ 2164 h 3248"/>
              <a:gd name="T90" fmla="*/ 112 w 3653"/>
              <a:gd name="T91" fmla="*/ 2077 h 3248"/>
              <a:gd name="T92" fmla="*/ 60 w 3653"/>
              <a:gd name="T93" fmla="*/ 1768 h 3248"/>
              <a:gd name="T94" fmla="*/ 2 w 3653"/>
              <a:gd name="T95" fmla="*/ 1657 h 3248"/>
              <a:gd name="T96" fmla="*/ 22 w 3653"/>
              <a:gd name="T97" fmla="*/ 1532 h 3248"/>
              <a:gd name="T98" fmla="*/ 112 w 3653"/>
              <a:gd name="T99" fmla="*/ 1443 h 3248"/>
              <a:gd name="T100" fmla="*/ 60 w 3653"/>
              <a:gd name="T101" fmla="*/ 1134 h 3248"/>
              <a:gd name="T102" fmla="*/ 2 w 3653"/>
              <a:gd name="T103" fmla="*/ 1023 h 3248"/>
              <a:gd name="T104" fmla="*/ 22 w 3653"/>
              <a:gd name="T105" fmla="*/ 898 h 3248"/>
              <a:gd name="T106" fmla="*/ 112 w 3653"/>
              <a:gd name="T107" fmla="*/ 809 h 3248"/>
              <a:gd name="T108" fmla="*/ 1780 w 3653"/>
              <a:gd name="T109" fmla="*/ 2 h 3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653" h="3248">
                <a:moveTo>
                  <a:pt x="571" y="2035"/>
                </a:moveTo>
                <a:lnTo>
                  <a:pt x="187" y="2226"/>
                </a:lnTo>
                <a:lnTo>
                  <a:pt x="177" y="2234"/>
                </a:lnTo>
                <a:lnTo>
                  <a:pt x="171" y="2242"/>
                </a:lnTo>
                <a:lnTo>
                  <a:pt x="169" y="2251"/>
                </a:lnTo>
                <a:lnTo>
                  <a:pt x="167" y="2257"/>
                </a:lnTo>
                <a:lnTo>
                  <a:pt x="169" y="2265"/>
                </a:lnTo>
                <a:lnTo>
                  <a:pt x="171" y="2273"/>
                </a:lnTo>
                <a:lnTo>
                  <a:pt x="177" y="2282"/>
                </a:lnTo>
                <a:lnTo>
                  <a:pt x="187" y="2288"/>
                </a:lnTo>
                <a:lnTo>
                  <a:pt x="1722" y="3055"/>
                </a:lnTo>
                <a:lnTo>
                  <a:pt x="1756" y="3070"/>
                </a:lnTo>
                <a:lnTo>
                  <a:pt x="1791" y="3077"/>
                </a:lnTo>
                <a:lnTo>
                  <a:pt x="1827" y="3080"/>
                </a:lnTo>
                <a:lnTo>
                  <a:pt x="1862" y="3077"/>
                </a:lnTo>
                <a:lnTo>
                  <a:pt x="1897" y="3070"/>
                </a:lnTo>
                <a:lnTo>
                  <a:pt x="1931" y="3055"/>
                </a:lnTo>
                <a:lnTo>
                  <a:pt x="3466" y="2288"/>
                </a:lnTo>
                <a:lnTo>
                  <a:pt x="3476" y="2282"/>
                </a:lnTo>
                <a:lnTo>
                  <a:pt x="3481" y="2273"/>
                </a:lnTo>
                <a:lnTo>
                  <a:pt x="3485" y="2265"/>
                </a:lnTo>
                <a:lnTo>
                  <a:pt x="3485" y="2257"/>
                </a:lnTo>
                <a:lnTo>
                  <a:pt x="3485" y="2251"/>
                </a:lnTo>
                <a:lnTo>
                  <a:pt x="3481" y="2242"/>
                </a:lnTo>
                <a:lnTo>
                  <a:pt x="3476" y="2234"/>
                </a:lnTo>
                <a:lnTo>
                  <a:pt x="3466" y="2226"/>
                </a:lnTo>
                <a:lnTo>
                  <a:pt x="3081" y="2035"/>
                </a:lnTo>
                <a:lnTo>
                  <a:pt x="2005" y="2572"/>
                </a:lnTo>
                <a:lnTo>
                  <a:pt x="1962" y="2590"/>
                </a:lnTo>
                <a:lnTo>
                  <a:pt x="1918" y="2603"/>
                </a:lnTo>
                <a:lnTo>
                  <a:pt x="1872" y="2611"/>
                </a:lnTo>
                <a:lnTo>
                  <a:pt x="1827" y="2614"/>
                </a:lnTo>
                <a:lnTo>
                  <a:pt x="1780" y="2611"/>
                </a:lnTo>
                <a:lnTo>
                  <a:pt x="1735" y="2603"/>
                </a:lnTo>
                <a:lnTo>
                  <a:pt x="1690" y="2590"/>
                </a:lnTo>
                <a:lnTo>
                  <a:pt x="1647" y="2572"/>
                </a:lnTo>
                <a:lnTo>
                  <a:pt x="571" y="2035"/>
                </a:lnTo>
                <a:close/>
                <a:moveTo>
                  <a:pt x="3081" y="1401"/>
                </a:moveTo>
                <a:lnTo>
                  <a:pt x="2005" y="1938"/>
                </a:lnTo>
                <a:lnTo>
                  <a:pt x="1962" y="1956"/>
                </a:lnTo>
                <a:lnTo>
                  <a:pt x="1918" y="1969"/>
                </a:lnTo>
                <a:lnTo>
                  <a:pt x="1872" y="1977"/>
                </a:lnTo>
                <a:lnTo>
                  <a:pt x="1827" y="1980"/>
                </a:lnTo>
                <a:lnTo>
                  <a:pt x="1780" y="1977"/>
                </a:lnTo>
                <a:lnTo>
                  <a:pt x="1735" y="1969"/>
                </a:lnTo>
                <a:lnTo>
                  <a:pt x="1690" y="1956"/>
                </a:lnTo>
                <a:lnTo>
                  <a:pt x="1647" y="1938"/>
                </a:lnTo>
                <a:lnTo>
                  <a:pt x="571" y="1401"/>
                </a:lnTo>
                <a:lnTo>
                  <a:pt x="187" y="1593"/>
                </a:lnTo>
                <a:lnTo>
                  <a:pt x="177" y="1600"/>
                </a:lnTo>
                <a:lnTo>
                  <a:pt x="171" y="1608"/>
                </a:lnTo>
                <a:lnTo>
                  <a:pt x="169" y="1617"/>
                </a:lnTo>
                <a:lnTo>
                  <a:pt x="167" y="1624"/>
                </a:lnTo>
                <a:lnTo>
                  <a:pt x="169" y="1631"/>
                </a:lnTo>
                <a:lnTo>
                  <a:pt x="171" y="1639"/>
                </a:lnTo>
                <a:lnTo>
                  <a:pt x="177" y="1648"/>
                </a:lnTo>
                <a:lnTo>
                  <a:pt x="187" y="1655"/>
                </a:lnTo>
                <a:lnTo>
                  <a:pt x="1722" y="2421"/>
                </a:lnTo>
                <a:lnTo>
                  <a:pt x="1756" y="2436"/>
                </a:lnTo>
                <a:lnTo>
                  <a:pt x="1791" y="2444"/>
                </a:lnTo>
                <a:lnTo>
                  <a:pt x="1827" y="2446"/>
                </a:lnTo>
                <a:lnTo>
                  <a:pt x="1862" y="2444"/>
                </a:lnTo>
                <a:lnTo>
                  <a:pt x="1897" y="2436"/>
                </a:lnTo>
                <a:lnTo>
                  <a:pt x="1931" y="2421"/>
                </a:lnTo>
                <a:lnTo>
                  <a:pt x="3466" y="1655"/>
                </a:lnTo>
                <a:lnTo>
                  <a:pt x="3476" y="1648"/>
                </a:lnTo>
                <a:lnTo>
                  <a:pt x="3481" y="1639"/>
                </a:lnTo>
                <a:lnTo>
                  <a:pt x="3485" y="1631"/>
                </a:lnTo>
                <a:lnTo>
                  <a:pt x="3485" y="1624"/>
                </a:lnTo>
                <a:lnTo>
                  <a:pt x="3485" y="1617"/>
                </a:lnTo>
                <a:lnTo>
                  <a:pt x="3481" y="1608"/>
                </a:lnTo>
                <a:lnTo>
                  <a:pt x="3476" y="1600"/>
                </a:lnTo>
                <a:lnTo>
                  <a:pt x="3466" y="1593"/>
                </a:lnTo>
                <a:lnTo>
                  <a:pt x="3081" y="1401"/>
                </a:lnTo>
                <a:close/>
                <a:moveTo>
                  <a:pt x="1827" y="168"/>
                </a:moveTo>
                <a:lnTo>
                  <a:pt x="1791" y="171"/>
                </a:lnTo>
                <a:lnTo>
                  <a:pt x="1756" y="179"/>
                </a:lnTo>
                <a:lnTo>
                  <a:pt x="1722" y="192"/>
                </a:lnTo>
                <a:lnTo>
                  <a:pt x="187" y="959"/>
                </a:lnTo>
                <a:lnTo>
                  <a:pt x="177" y="966"/>
                </a:lnTo>
                <a:lnTo>
                  <a:pt x="171" y="974"/>
                </a:lnTo>
                <a:lnTo>
                  <a:pt x="169" y="983"/>
                </a:lnTo>
                <a:lnTo>
                  <a:pt x="167" y="990"/>
                </a:lnTo>
                <a:lnTo>
                  <a:pt x="169" y="997"/>
                </a:lnTo>
                <a:lnTo>
                  <a:pt x="171" y="1005"/>
                </a:lnTo>
                <a:lnTo>
                  <a:pt x="177" y="1014"/>
                </a:lnTo>
                <a:lnTo>
                  <a:pt x="187" y="1021"/>
                </a:lnTo>
                <a:lnTo>
                  <a:pt x="1722" y="1788"/>
                </a:lnTo>
                <a:lnTo>
                  <a:pt x="1756" y="1802"/>
                </a:lnTo>
                <a:lnTo>
                  <a:pt x="1791" y="1810"/>
                </a:lnTo>
                <a:lnTo>
                  <a:pt x="1827" y="1812"/>
                </a:lnTo>
                <a:lnTo>
                  <a:pt x="1862" y="1810"/>
                </a:lnTo>
                <a:lnTo>
                  <a:pt x="1897" y="1802"/>
                </a:lnTo>
                <a:lnTo>
                  <a:pt x="1931" y="1788"/>
                </a:lnTo>
                <a:lnTo>
                  <a:pt x="3466" y="1021"/>
                </a:lnTo>
                <a:lnTo>
                  <a:pt x="3476" y="1014"/>
                </a:lnTo>
                <a:lnTo>
                  <a:pt x="3481" y="1005"/>
                </a:lnTo>
                <a:lnTo>
                  <a:pt x="3485" y="997"/>
                </a:lnTo>
                <a:lnTo>
                  <a:pt x="3485" y="990"/>
                </a:lnTo>
                <a:lnTo>
                  <a:pt x="3485" y="983"/>
                </a:lnTo>
                <a:lnTo>
                  <a:pt x="3481" y="974"/>
                </a:lnTo>
                <a:lnTo>
                  <a:pt x="3476" y="966"/>
                </a:lnTo>
                <a:lnTo>
                  <a:pt x="3466" y="959"/>
                </a:lnTo>
                <a:lnTo>
                  <a:pt x="1930" y="192"/>
                </a:lnTo>
                <a:lnTo>
                  <a:pt x="1897" y="179"/>
                </a:lnTo>
                <a:lnTo>
                  <a:pt x="1862" y="171"/>
                </a:lnTo>
                <a:lnTo>
                  <a:pt x="1827" y="168"/>
                </a:lnTo>
                <a:close/>
                <a:moveTo>
                  <a:pt x="1827" y="0"/>
                </a:moveTo>
                <a:lnTo>
                  <a:pt x="1872" y="2"/>
                </a:lnTo>
                <a:lnTo>
                  <a:pt x="1918" y="10"/>
                </a:lnTo>
                <a:lnTo>
                  <a:pt x="1962" y="23"/>
                </a:lnTo>
                <a:lnTo>
                  <a:pt x="2005" y="42"/>
                </a:lnTo>
                <a:lnTo>
                  <a:pt x="3541" y="809"/>
                </a:lnTo>
                <a:lnTo>
                  <a:pt x="3569" y="826"/>
                </a:lnTo>
                <a:lnTo>
                  <a:pt x="3593" y="847"/>
                </a:lnTo>
                <a:lnTo>
                  <a:pt x="3613" y="870"/>
                </a:lnTo>
                <a:lnTo>
                  <a:pt x="3630" y="898"/>
                </a:lnTo>
                <a:lnTo>
                  <a:pt x="3642" y="927"/>
                </a:lnTo>
                <a:lnTo>
                  <a:pt x="3650" y="958"/>
                </a:lnTo>
                <a:lnTo>
                  <a:pt x="3653" y="990"/>
                </a:lnTo>
                <a:lnTo>
                  <a:pt x="3650" y="1023"/>
                </a:lnTo>
                <a:lnTo>
                  <a:pt x="3642" y="1054"/>
                </a:lnTo>
                <a:lnTo>
                  <a:pt x="3630" y="1083"/>
                </a:lnTo>
                <a:lnTo>
                  <a:pt x="3615" y="1109"/>
                </a:lnTo>
                <a:lnTo>
                  <a:pt x="3593" y="1134"/>
                </a:lnTo>
                <a:lnTo>
                  <a:pt x="3569" y="1154"/>
                </a:lnTo>
                <a:lnTo>
                  <a:pt x="3541" y="1171"/>
                </a:lnTo>
                <a:lnTo>
                  <a:pt x="3541" y="1171"/>
                </a:lnTo>
                <a:lnTo>
                  <a:pt x="3268" y="1307"/>
                </a:lnTo>
                <a:lnTo>
                  <a:pt x="3541" y="1443"/>
                </a:lnTo>
                <a:lnTo>
                  <a:pt x="3569" y="1460"/>
                </a:lnTo>
                <a:lnTo>
                  <a:pt x="3593" y="1481"/>
                </a:lnTo>
                <a:lnTo>
                  <a:pt x="3613" y="1504"/>
                </a:lnTo>
                <a:lnTo>
                  <a:pt x="3630" y="1532"/>
                </a:lnTo>
                <a:lnTo>
                  <a:pt x="3642" y="1560"/>
                </a:lnTo>
                <a:lnTo>
                  <a:pt x="3650" y="1591"/>
                </a:lnTo>
                <a:lnTo>
                  <a:pt x="3653" y="1624"/>
                </a:lnTo>
                <a:lnTo>
                  <a:pt x="3650" y="1657"/>
                </a:lnTo>
                <a:lnTo>
                  <a:pt x="3642" y="1688"/>
                </a:lnTo>
                <a:lnTo>
                  <a:pt x="3630" y="1717"/>
                </a:lnTo>
                <a:lnTo>
                  <a:pt x="3613" y="1743"/>
                </a:lnTo>
                <a:lnTo>
                  <a:pt x="3593" y="1768"/>
                </a:lnTo>
                <a:lnTo>
                  <a:pt x="3569" y="1788"/>
                </a:lnTo>
                <a:lnTo>
                  <a:pt x="3541" y="1805"/>
                </a:lnTo>
                <a:lnTo>
                  <a:pt x="3268" y="1940"/>
                </a:lnTo>
                <a:lnTo>
                  <a:pt x="3541" y="2077"/>
                </a:lnTo>
                <a:lnTo>
                  <a:pt x="3569" y="2093"/>
                </a:lnTo>
                <a:lnTo>
                  <a:pt x="3593" y="2114"/>
                </a:lnTo>
                <a:lnTo>
                  <a:pt x="3613" y="2138"/>
                </a:lnTo>
                <a:lnTo>
                  <a:pt x="3630" y="2164"/>
                </a:lnTo>
                <a:lnTo>
                  <a:pt x="3642" y="2194"/>
                </a:lnTo>
                <a:lnTo>
                  <a:pt x="3650" y="2225"/>
                </a:lnTo>
                <a:lnTo>
                  <a:pt x="3653" y="2257"/>
                </a:lnTo>
                <a:lnTo>
                  <a:pt x="3650" y="2290"/>
                </a:lnTo>
                <a:lnTo>
                  <a:pt x="3642" y="2322"/>
                </a:lnTo>
                <a:lnTo>
                  <a:pt x="3630" y="2350"/>
                </a:lnTo>
                <a:lnTo>
                  <a:pt x="3615" y="2377"/>
                </a:lnTo>
                <a:lnTo>
                  <a:pt x="3593" y="2401"/>
                </a:lnTo>
                <a:lnTo>
                  <a:pt x="3569" y="2421"/>
                </a:lnTo>
                <a:lnTo>
                  <a:pt x="3541" y="2439"/>
                </a:lnTo>
                <a:lnTo>
                  <a:pt x="2005" y="3206"/>
                </a:lnTo>
                <a:lnTo>
                  <a:pt x="1962" y="3224"/>
                </a:lnTo>
                <a:lnTo>
                  <a:pt x="1918" y="3237"/>
                </a:lnTo>
                <a:lnTo>
                  <a:pt x="1872" y="3245"/>
                </a:lnTo>
                <a:lnTo>
                  <a:pt x="1827" y="3248"/>
                </a:lnTo>
                <a:lnTo>
                  <a:pt x="1780" y="3245"/>
                </a:lnTo>
                <a:lnTo>
                  <a:pt x="1735" y="3237"/>
                </a:lnTo>
                <a:lnTo>
                  <a:pt x="1690" y="3224"/>
                </a:lnTo>
                <a:lnTo>
                  <a:pt x="1647" y="3206"/>
                </a:lnTo>
                <a:lnTo>
                  <a:pt x="112" y="2439"/>
                </a:lnTo>
                <a:lnTo>
                  <a:pt x="84" y="2421"/>
                </a:lnTo>
                <a:lnTo>
                  <a:pt x="60" y="2401"/>
                </a:lnTo>
                <a:lnTo>
                  <a:pt x="39" y="2377"/>
                </a:lnTo>
                <a:lnTo>
                  <a:pt x="22" y="2350"/>
                </a:lnTo>
                <a:lnTo>
                  <a:pt x="10" y="2322"/>
                </a:lnTo>
                <a:lnTo>
                  <a:pt x="2" y="2290"/>
                </a:lnTo>
                <a:lnTo>
                  <a:pt x="0" y="2257"/>
                </a:lnTo>
                <a:lnTo>
                  <a:pt x="2" y="2225"/>
                </a:lnTo>
                <a:lnTo>
                  <a:pt x="10" y="2194"/>
                </a:lnTo>
                <a:lnTo>
                  <a:pt x="22" y="2164"/>
                </a:lnTo>
                <a:lnTo>
                  <a:pt x="39" y="2138"/>
                </a:lnTo>
                <a:lnTo>
                  <a:pt x="60" y="2114"/>
                </a:lnTo>
                <a:lnTo>
                  <a:pt x="84" y="2093"/>
                </a:lnTo>
                <a:lnTo>
                  <a:pt x="112" y="2077"/>
                </a:lnTo>
                <a:lnTo>
                  <a:pt x="384" y="1940"/>
                </a:lnTo>
                <a:lnTo>
                  <a:pt x="112" y="1805"/>
                </a:lnTo>
                <a:lnTo>
                  <a:pt x="84" y="1788"/>
                </a:lnTo>
                <a:lnTo>
                  <a:pt x="60" y="1768"/>
                </a:lnTo>
                <a:lnTo>
                  <a:pt x="39" y="1743"/>
                </a:lnTo>
                <a:lnTo>
                  <a:pt x="22" y="1717"/>
                </a:lnTo>
                <a:lnTo>
                  <a:pt x="10" y="1688"/>
                </a:lnTo>
                <a:lnTo>
                  <a:pt x="2" y="1657"/>
                </a:lnTo>
                <a:lnTo>
                  <a:pt x="0" y="1624"/>
                </a:lnTo>
                <a:lnTo>
                  <a:pt x="2" y="1591"/>
                </a:lnTo>
                <a:lnTo>
                  <a:pt x="10" y="1560"/>
                </a:lnTo>
                <a:lnTo>
                  <a:pt x="22" y="1532"/>
                </a:lnTo>
                <a:lnTo>
                  <a:pt x="39" y="1504"/>
                </a:lnTo>
                <a:lnTo>
                  <a:pt x="60" y="1481"/>
                </a:lnTo>
                <a:lnTo>
                  <a:pt x="84" y="1460"/>
                </a:lnTo>
                <a:lnTo>
                  <a:pt x="112" y="1443"/>
                </a:lnTo>
                <a:lnTo>
                  <a:pt x="384" y="1307"/>
                </a:lnTo>
                <a:lnTo>
                  <a:pt x="112" y="1171"/>
                </a:lnTo>
                <a:lnTo>
                  <a:pt x="84" y="1154"/>
                </a:lnTo>
                <a:lnTo>
                  <a:pt x="60" y="1134"/>
                </a:lnTo>
                <a:lnTo>
                  <a:pt x="39" y="1109"/>
                </a:lnTo>
                <a:lnTo>
                  <a:pt x="22" y="1083"/>
                </a:lnTo>
                <a:lnTo>
                  <a:pt x="10" y="1054"/>
                </a:lnTo>
                <a:lnTo>
                  <a:pt x="2" y="1023"/>
                </a:lnTo>
                <a:lnTo>
                  <a:pt x="0" y="990"/>
                </a:lnTo>
                <a:lnTo>
                  <a:pt x="2" y="958"/>
                </a:lnTo>
                <a:lnTo>
                  <a:pt x="10" y="927"/>
                </a:lnTo>
                <a:lnTo>
                  <a:pt x="22" y="898"/>
                </a:lnTo>
                <a:lnTo>
                  <a:pt x="39" y="870"/>
                </a:lnTo>
                <a:lnTo>
                  <a:pt x="60" y="847"/>
                </a:lnTo>
                <a:lnTo>
                  <a:pt x="84" y="826"/>
                </a:lnTo>
                <a:lnTo>
                  <a:pt x="112" y="809"/>
                </a:lnTo>
                <a:lnTo>
                  <a:pt x="1647" y="42"/>
                </a:lnTo>
                <a:lnTo>
                  <a:pt x="1690" y="23"/>
                </a:lnTo>
                <a:lnTo>
                  <a:pt x="1735" y="10"/>
                </a:lnTo>
                <a:lnTo>
                  <a:pt x="1780" y="2"/>
                </a:lnTo>
                <a:lnTo>
                  <a:pt x="1827" y="0"/>
                </a:lnTo>
                <a:close/>
              </a:path>
            </a:pathLst>
          </a:custGeom>
          <a:solidFill>
            <a:schemeClr val="bg1"/>
          </a:solidFill>
          <a:ln w="0">
            <a:noFill/>
            <a:prstDash val="solid"/>
            <a:round/>
          </a:ln>
        </p:spPr>
        <p:txBody>
          <a:bodyPr vert="horz" wrap="square" lIns="91440" tIns="45720" rIns="91440" bIns="45720" numCol="1" anchor="t" anchorCtr="0" compatLnSpc="1"/>
          <a:lstStyle/>
          <a:p>
            <a:endParaRPr lang="en-US" sz="1600">
              <a:solidFill>
                <a:schemeClr val="bg2"/>
              </a:solidFill>
              <a:latin typeface="字魂105号-简雅黑" panose="00000500000000000000" charset="-122"/>
              <a:ea typeface="字魂105号-简雅黑" panose="00000500000000000000" charset="-122"/>
            </a:endParaRPr>
          </a:p>
        </p:txBody>
      </p:sp>
      <p:grpSp>
        <p:nvGrpSpPr>
          <p:cNvPr id="53" name="Group 60"/>
          <p:cNvGrpSpPr/>
          <p:nvPr/>
        </p:nvGrpSpPr>
        <p:grpSpPr>
          <a:xfrm>
            <a:off x="905115" y="2279892"/>
            <a:ext cx="455296" cy="457796"/>
            <a:chOff x="5402263" y="3448050"/>
            <a:chExt cx="577849" cy="581025"/>
          </a:xfrm>
          <a:solidFill>
            <a:schemeClr val="bg1"/>
          </a:solidFill>
        </p:grpSpPr>
        <p:sp>
          <p:nvSpPr>
            <p:cNvPr id="54" name="Freeform 217"/>
            <p:cNvSpPr/>
            <p:nvPr/>
          </p:nvSpPr>
          <p:spPr bwMode="auto">
            <a:xfrm>
              <a:off x="5402263" y="3636963"/>
              <a:ext cx="77787" cy="28575"/>
            </a:xfrm>
            <a:custGeom>
              <a:avLst/>
              <a:gdLst>
                <a:gd name="T0" fmla="*/ 88 w 494"/>
                <a:gd name="T1" fmla="*/ 0 h 177"/>
                <a:gd name="T2" fmla="*/ 406 w 494"/>
                <a:gd name="T3" fmla="*/ 0 h 177"/>
                <a:gd name="T4" fmla="*/ 429 w 494"/>
                <a:gd name="T5" fmla="*/ 3 h 177"/>
                <a:gd name="T6" fmla="*/ 450 w 494"/>
                <a:gd name="T7" fmla="*/ 12 h 177"/>
                <a:gd name="T8" fmla="*/ 469 w 494"/>
                <a:gd name="T9" fmla="*/ 25 h 177"/>
                <a:gd name="T10" fmla="*/ 482 w 494"/>
                <a:gd name="T11" fmla="*/ 43 h 177"/>
                <a:gd name="T12" fmla="*/ 491 w 494"/>
                <a:gd name="T13" fmla="*/ 65 h 177"/>
                <a:gd name="T14" fmla="*/ 494 w 494"/>
                <a:gd name="T15" fmla="*/ 89 h 177"/>
                <a:gd name="T16" fmla="*/ 491 w 494"/>
                <a:gd name="T17" fmla="*/ 112 h 177"/>
                <a:gd name="T18" fmla="*/ 482 w 494"/>
                <a:gd name="T19" fmla="*/ 133 h 177"/>
                <a:gd name="T20" fmla="*/ 469 w 494"/>
                <a:gd name="T21" fmla="*/ 151 h 177"/>
                <a:gd name="T22" fmla="*/ 450 w 494"/>
                <a:gd name="T23" fmla="*/ 165 h 177"/>
                <a:gd name="T24" fmla="*/ 429 w 494"/>
                <a:gd name="T25" fmla="*/ 174 h 177"/>
                <a:gd name="T26" fmla="*/ 406 w 494"/>
                <a:gd name="T27" fmla="*/ 177 h 177"/>
                <a:gd name="T28" fmla="*/ 88 w 494"/>
                <a:gd name="T29" fmla="*/ 177 h 177"/>
                <a:gd name="T30" fmla="*/ 65 w 494"/>
                <a:gd name="T31" fmla="*/ 174 h 177"/>
                <a:gd name="T32" fmla="*/ 44 w 494"/>
                <a:gd name="T33" fmla="*/ 165 h 177"/>
                <a:gd name="T34" fmla="*/ 25 w 494"/>
                <a:gd name="T35" fmla="*/ 151 h 177"/>
                <a:gd name="T36" fmla="*/ 12 w 494"/>
                <a:gd name="T37" fmla="*/ 133 h 177"/>
                <a:gd name="T38" fmla="*/ 3 w 494"/>
                <a:gd name="T39" fmla="*/ 112 h 177"/>
                <a:gd name="T40" fmla="*/ 0 w 494"/>
                <a:gd name="T41" fmla="*/ 89 h 177"/>
                <a:gd name="T42" fmla="*/ 3 w 494"/>
                <a:gd name="T43" fmla="*/ 65 h 177"/>
                <a:gd name="T44" fmla="*/ 12 w 494"/>
                <a:gd name="T45" fmla="*/ 43 h 177"/>
                <a:gd name="T46" fmla="*/ 25 w 494"/>
                <a:gd name="T47" fmla="*/ 25 h 177"/>
                <a:gd name="T48" fmla="*/ 44 w 494"/>
                <a:gd name="T49" fmla="*/ 12 h 177"/>
                <a:gd name="T50" fmla="*/ 65 w 494"/>
                <a:gd name="T51" fmla="*/ 3 h 177"/>
                <a:gd name="T52" fmla="*/ 88 w 494"/>
                <a:gd name="T53" fmla="*/ 0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94" h="177">
                  <a:moveTo>
                    <a:pt x="88" y="0"/>
                  </a:moveTo>
                  <a:lnTo>
                    <a:pt x="406" y="0"/>
                  </a:lnTo>
                  <a:lnTo>
                    <a:pt x="429" y="3"/>
                  </a:lnTo>
                  <a:lnTo>
                    <a:pt x="450" y="12"/>
                  </a:lnTo>
                  <a:lnTo>
                    <a:pt x="469" y="25"/>
                  </a:lnTo>
                  <a:lnTo>
                    <a:pt x="482" y="43"/>
                  </a:lnTo>
                  <a:lnTo>
                    <a:pt x="491" y="65"/>
                  </a:lnTo>
                  <a:lnTo>
                    <a:pt x="494" y="89"/>
                  </a:lnTo>
                  <a:lnTo>
                    <a:pt x="491" y="112"/>
                  </a:lnTo>
                  <a:lnTo>
                    <a:pt x="482" y="133"/>
                  </a:lnTo>
                  <a:lnTo>
                    <a:pt x="469" y="151"/>
                  </a:lnTo>
                  <a:lnTo>
                    <a:pt x="450" y="165"/>
                  </a:lnTo>
                  <a:lnTo>
                    <a:pt x="429" y="174"/>
                  </a:lnTo>
                  <a:lnTo>
                    <a:pt x="406" y="177"/>
                  </a:lnTo>
                  <a:lnTo>
                    <a:pt x="88" y="177"/>
                  </a:lnTo>
                  <a:lnTo>
                    <a:pt x="65" y="174"/>
                  </a:lnTo>
                  <a:lnTo>
                    <a:pt x="44" y="165"/>
                  </a:lnTo>
                  <a:lnTo>
                    <a:pt x="25" y="151"/>
                  </a:lnTo>
                  <a:lnTo>
                    <a:pt x="12" y="133"/>
                  </a:lnTo>
                  <a:lnTo>
                    <a:pt x="3" y="112"/>
                  </a:lnTo>
                  <a:lnTo>
                    <a:pt x="0" y="89"/>
                  </a:lnTo>
                  <a:lnTo>
                    <a:pt x="3" y="65"/>
                  </a:lnTo>
                  <a:lnTo>
                    <a:pt x="12" y="43"/>
                  </a:lnTo>
                  <a:lnTo>
                    <a:pt x="25" y="25"/>
                  </a:lnTo>
                  <a:lnTo>
                    <a:pt x="44" y="12"/>
                  </a:lnTo>
                  <a:lnTo>
                    <a:pt x="65" y="3"/>
                  </a:lnTo>
                  <a:lnTo>
                    <a:pt x="88" y="0"/>
                  </a:lnTo>
                  <a:close/>
                </a:path>
              </a:pathLst>
            </a:custGeom>
            <a:grpFill/>
            <a:ln w="0">
              <a:noFill/>
              <a:prstDash val="solid"/>
              <a:round/>
            </a:ln>
          </p:spPr>
          <p:txBody>
            <a:bodyPr vert="horz" wrap="square" lIns="91440" tIns="45720" rIns="91440" bIns="45720" numCol="1" anchor="t" anchorCtr="0" compatLnSpc="1"/>
            <a:lstStyle/>
            <a:p>
              <a:endParaRPr lang="en-US" sz="1600">
                <a:solidFill>
                  <a:schemeClr val="bg2"/>
                </a:solidFill>
                <a:latin typeface="字魂105号-简雅黑" panose="00000500000000000000" charset="-122"/>
                <a:ea typeface="字魂105号-简雅黑" panose="00000500000000000000" charset="-122"/>
              </a:endParaRPr>
            </a:p>
          </p:txBody>
        </p:sp>
        <p:sp>
          <p:nvSpPr>
            <p:cNvPr id="55" name="Freeform 218"/>
            <p:cNvSpPr/>
            <p:nvPr/>
          </p:nvSpPr>
          <p:spPr bwMode="auto">
            <a:xfrm>
              <a:off x="5902325" y="3636963"/>
              <a:ext cx="77787" cy="28575"/>
            </a:xfrm>
            <a:custGeom>
              <a:avLst/>
              <a:gdLst>
                <a:gd name="T0" fmla="*/ 89 w 494"/>
                <a:gd name="T1" fmla="*/ 0 h 177"/>
                <a:gd name="T2" fmla="*/ 407 w 494"/>
                <a:gd name="T3" fmla="*/ 0 h 177"/>
                <a:gd name="T4" fmla="*/ 430 w 494"/>
                <a:gd name="T5" fmla="*/ 3 h 177"/>
                <a:gd name="T6" fmla="*/ 451 w 494"/>
                <a:gd name="T7" fmla="*/ 12 h 177"/>
                <a:gd name="T8" fmla="*/ 469 w 494"/>
                <a:gd name="T9" fmla="*/ 25 h 177"/>
                <a:gd name="T10" fmla="*/ 482 w 494"/>
                <a:gd name="T11" fmla="*/ 43 h 177"/>
                <a:gd name="T12" fmla="*/ 491 w 494"/>
                <a:gd name="T13" fmla="*/ 65 h 177"/>
                <a:gd name="T14" fmla="*/ 494 w 494"/>
                <a:gd name="T15" fmla="*/ 89 h 177"/>
                <a:gd name="T16" fmla="*/ 491 w 494"/>
                <a:gd name="T17" fmla="*/ 112 h 177"/>
                <a:gd name="T18" fmla="*/ 482 w 494"/>
                <a:gd name="T19" fmla="*/ 133 h 177"/>
                <a:gd name="T20" fmla="*/ 469 w 494"/>
                <a:gd name="T21" fmla="*/ 151 h 177"/>
                <a:gd name="T22" fmla="*/ 451 w 494"/>
                <a:gd name="T23" fmla="*/ 165 h 177"/>
                <a:gd name="T24" fmla="*/ 430 w 494"/>
                <a:gd name="T25" fmla="*/ 174 h 177"/>
                <a:gd name="T26" fmla="*/ 407 w 494"/>
                <a:gd name="T27" fmla="*/ 177 h 177"/>
                <a:gd name="T28" fmla="*/ 89 w 494"/>
                <a:gd name="T29" fmla="*/ 177 h 177"/>
                <a:gd name="T30" fmla="*/ 65 w 494"/>
                <a:gd name="T31" fmla="*/ 174 h 177"/>
                <a:gd name="T32" fmla="*/ 44 w 494"/>
                <a:gd name="T33" fmla="*/ 165 h 177"/>
                <a:gd name="T34" fmla="*/ 27 w 494"/>
                <a:gd name="T35" fmla="*/ 151 h 177"/>
                <a:gd name="T36" fmla="*/ 12 w 494"/>
                <a:gd name="T37" fmla="*/ 133 h 177"/>
                <a:gd name="T38" fmla="*/ 3 w 494"/>
                <a:gd name="T39" fmla="*/ 112 h 177"/>
                <a:gd name="T40" fmla="*/ 0 w 494"/>
                <a:gd name="T41" fmla="*/ 89 h 177"/>
                <a:gd name="T42" fmla="*/ 3 w 494"/>
                <a:gd name="T43" fmla="*/ 65 h 177"/>
                <a:gd name="T44" fmla="*/ 12 w 494"/>
                <a:gd name="T45" fmla="*/ 43 h 177"/>
                <a:gd name="T46" fmla="*/ 27 w 494"/>
                <a:gd name="T47" fmla="*/ 25 h 177"/>
                <a:gd name="T48" fmla="*/ 44 w 494"/>
                <a:gd name="T49" fmla="*/ 12 h 177"/>
                <a:gd name="T50" fmla="*/ 65 w 494"/>
                <a:gd name="T51" fmla="*/ 3 h 177"/>
                <a:gd name="T52" fmla="*/ 89 w 494"/>
                <a:gd name="T53" fmla="*/ 0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94" h="177">
                  <a:moveTo>
                    <a:pt x="89" y="0"/>
                  </a:moveTo>
                  <a:lnTo>
                    <a:pt x="407" y="0"/>
                  </a:lnTo>
                  <a:lnTo>
                    <a:pt x="430" y="3"/>
                  </a:lnTo>
                  <a:lnTo>
                    <a:pt x="451" y="12"/>
                  </a:lnTo>
                  <a:lnTo>
                    <a:pt x="469" y="25"/>
                  </a:lnTo>
                  <a:lnTo>
                    <a:pt x="482" y="43"/>
                  </a:lnTo>
                  <a:lnTo>
                    <a:pt x="491" y="65"/>
                  </a:lnTo>
                  <a:lnTo>
                    <a:pt x="494" y="89"/>
                  </a:lnTo>
                  <a:lnTo>
                    <a:pt x="491" y="112"/>
                  </a:lnTo>
                  <a:lnTo>
                    <a:pt x="482" y="133"/>
                  </a:lnTo>
                  <a:lnTo>
                    <a:pt x="469" y="151"/>
                  </a:lnTo>
                  <a:lnTo>
                    <a:pt x="451" y="165"/>
                  </a:lnTo>
                  <a:lnTo>
                    <a:pt x="430" y="174"/>
                  </a:lnTo>
                  <a:lnTo>
                    <a:pt x="407" y="177"/>
                  </a:lnTo>
                  <a:lnTo>
                    <a:pt x="89" y="177"/>
                  </a:lnTo>
                  <a:lnTo>
                    <a:pt x="65" y="174"/>
                  </a:lnTo>
                  <a:lnTo>
                    <a:pt x="44" y="165"/>
                  </a:lnTo>
                  <a:lnTo>
                    <a:pt x="27" y="151"/>
                  </a:lnTo>
                  <a:lnTo>
                    <a:pt x="12" y="133"/>
                  </a:lnTo>
                  <a:lnTo>
                    <a:pt x="3" y="112"/>
                  </a:lnTo>
                  <a:lnTo>
                    <a:pt x="0" y="89"/>
                  </a:lnTo>
                  <a:lnTo>
                    <a:pt x="3" y="65"/>
                  </a:lnTo>
                  <a:lnTo>
                    <a:pt x="12" y="43"/>
                  </a:lnTo>
                  <a:lnTo>
                    <a:pt x="27" y="25"/>
                  </a:lnTo>
                  <a:lnTo>
                    <a:pt x="44" y="12"/>
                  </a:lnTo>
                  <a:lnTo>
                    <a:pt x="65" y="3"/>
                  </a:lnTo>
                  <a:lnTo>
                    <a:pt x="89" y="0"/>
                  </a:lnTo>
                  <a:close/>
                </a:path>
              </a:pathLst>
            </a:custGeom>
            <a:grpFill/>
            <a:ln w="0">
              <a:noFill/>
              <a:prstDash val="solid"/>
              <a:round/>
            </a:ln>
          </p:spPr>
          <p:txBody>
            <a:bodyPr vert="horz" wrap="square" lIns="91440" tIns="45720" rIns="91440" bIns="45720" numCol="1" anchor="t" anchorCtr="0" compatLnSpc="1"/>
            <a:lstStyle/>
            <a:p>
              <a:endParaRPr lang="en-US" sz="1600">
                <a:solidFill>
                  <a:schemeClr val="bg2"/>
                </a:solidFill>
                <a:latin typeface="字魂105号-简雅黑" panose="00000500000000000000" charset="-122"/>
                <a:ea typeface="字魂105号-简雅黑" panose="00000500000000000000" charset="-122"/>
              </a:endParaRPr>
            </a:p>
          </p:txBody>
        </p:sp>
        <p:sp>
          <p:nvSpPr>
            <p:cNvPr id="56" name="Freeform 219"/>
            <p:cNvSpPr/>
            <p:nvPr/>
          </p:nvSpPr>
          <p:spPr bwMode="auto">
            <a:xfrm>
              <a:off x="5464175" y="3814763"/>
              <a:ext cx="65087" cy="65088"/>
            </a:xfrm>
            <a:custGeom>
              <a:avLst/>
              <a:gdLst>
                <a:gd name="T0" fmla="*/ 310 w 407"/>
                <a:gd name="T1" fmla="*/ 0 h 408"/>
                <a:gd name="T2" fmla="*/ 329 w 407"/>
                <a:gd name="T3" fmla="*/ 0 h 408"/>
                <a:gd name="T4" fmla="*/ 348 w 407"/>
                <a:gd name="T5" fmla="*/ 3 h 408"/>
                <a:gd name="T6" fmla="*/ 366 w 407"/>
                <a:gd name="T7" fmla="*/ 12 h 408"/>
                <a:gd name="T8" fmla="*/ 382 w 407"/>
                <a:gd name="T9" fmla="*/ 24 h 408"/>
                <a:gd name="T10" fmla="*/ 394 w 407"/>
                <a:gd name="T11" fmla="*/ 41 h 408"/>
                <a:gd name="T12" fmla="*/ 403 w 407"/>
                <a:gd name="T13" fmla="*/ 59 h 408"/>
                <a:gd name="T14" fmla="*/ 407 w 407"/>
                <a:gd name="T15" fmla="*/ 78 h 408"/>
                <a:gd name="T16" fmla="*/ 407 w 407"/>
                <a:gd name="T17" fmla="*/ 98 h 408"/>
                <a:gd name="T18" fmla="*/ 403 w 407"/>
                <a:gd name="T19" fmla="*/ 116 h 408"/>
                <a:gd name="T20" fmla="*/ 394 w 407"/>
                <a:gd name="T21" fmla="*/ 134 h 408"/>
                <a:gd name="T22" fmla="*/ 382 w 407"/>
                <a:gd name="T23" fmla="*/ 150 h 408"/>
                <a:gd name="T24" fmla="*/ 151 w 407"/>
                <a:gd name="T25" fmla="*/ 381 h 408"/>
                <a:gd name="T26" fmla="*/ 137 w 407"/>
                <a:gd name="T27" fmla="*/ 394 h 408"/>
                <a:gd name="T28" fmla="*/ 122 w 407"/>
                <a:gd name="T29" fmla="*/ 401 h 408"/>
                <a:gd name="T30" fmla="*/ 105 w 407"/>
                <a:gd name="T31" fmla="*/ 406 h 408"/>
                <a:gd name="T32" fmla="*/ 89 w 407"/>
                <a:gd name="T33" fmla="*/ 408 h 408"/>
                <a:gd name="T34" fmla="*/ 71 w 407"/>
                <a:gd name="T35" fmla="*/ 406 h 408"/>
                <a:gd name="T36" fmla="*/ 56 w 407"/>
                <a:gd name="T37" fmla="*/ 401 h 408"/>
                <a:gd name="T38" fmla="*/ 40 w 407"/>
                <a:gd name="T39" fmla="*/ 394 h 408"/>
                <a:gd name="T40" fmla="*/ 26 w 407"/>
                <a:gd name="T41" fmla="*/ 381 h 408"/>
                <a:gd name="T42" fmla="*/ 14 w 407"/>
                <a:gd name="T43" fmla="*/ 366 h 408"/>
                <a:gd name="T44" fmla="*/ 5 w 407"/>
                <a:gd name="T45" fmla="*/ 348 h 408"/>
                <a:gd name="T46" fmla="*/ 0 w 407"/>
                <a:gd name="T47" fmla="*/ 329 h 408"/>
                <a:gd name="T48" fmla="*/ 0 w 407"/>
                <a:gd name="T49" fmla="*/ 309 h 408"/>
                <a:gd name="T50" fmla="*/ 5 w 407"/>
                <a:gd name="T51" fmla="*/ 290 h 408"/>
                <a:gd name="T52" fmla="*/ 14 w 407"/>
                <a:gd name="T53" fmla="*/ 273 h 408"/>
                <a:gd name="T54" fmla="*/ 26 w 407"/>
                <a:gd name="T55" fmla="*/ 256 h 408"/>
                <a:gd name="T56" fmla="*/ 257 w 407"/>
                <a:gd name="T57" fmla="*/ 24 h 408"/>
                <a:gd name="T58" fmla="*/ 273 w 407"/>
                <a:gd name="T59" fmla="*/ 12 h 408"/>
                <a:gd name="T60" fmla="*/ 291 w 407"/>
                <a:gd name="T61" fmla="*/ 3 h 408"/>
                <a:gd name="T62" fmla="*/ 310 w 407"/>
                <a:gd name="T63" fmla="*/ 0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07" h="408">
                  <a:moveTo>
                    <a:pt x="310" y="0"/>
                  </a:moveTo>
                  <a:lnTo>
                    <a:pt x="329" y="0"/>
                  </a:lnTo>
                  <a:lnTo>
                    <a:pt x="348" y="3"/>
                  </a:lnTo>
                  <a:lnTo>
                    <a:pt x="366" y="12"/>
                  </a:lnTo>
                  <a:lnTo>
                    <a:pt x="382" y="24"/>
                  </a:lnTo>
                  <a:lnTo>
                    <a:pt x="394" y="41"/>
                  </a:lnTo>
                  <a:lnTo>
                    <a:pt x="403" y="59"/>
                  </a:lnTo>
                  <a:lnTo>
                    <a:pt x="407" y="78"/>
                  </a:lnTo>
                  <a:lnTo>
                    <a:pt x="407" y="98"/>
                  </a:lnTo>
                  <a:lnTo>
                    <a:pt x="403" y="116"/>
                  </a:lnTo>
                  <a:lnTo>
                    <a:pt x="394" y="134"/>
                  </a:lnTo>
                  <a:lnTo>
                    <a:pt x="382" y="150"/>
                  </a:lnTo>
                  <a:lnTo>
                    <a:pt x="151" y="381"/>
                  </a:lnTo>
                  <a:lnTo>
                    <a:pt x="137" y="394"/>
                  </a:lnTo>
                  <a:lnTo>
                    <a:pt x="122" y="401"/>
                  </a:lnTo>
                  <a:lnTo>
                    <a:pt x="105" y="406"/>
                  </a:lnTo>
                  <a:lnTo>
                    <a:pt x="89" y="408"/>
                  </a:lnTo>
                  <a:lnTo>
                    <a:pt x="71" y="406"/>
                  </a:lnTo>
                  <a:lnTo>
                    <a:pt x="56" y="401"/>
                  </a:lnTo>
                  <a:lnTo>
                    <a:pt x="40" y="394"/>
                  </a:lnTo>
                  <a:lnTo>
                    <a:pt x="26" y="381"/>
                  </a:lnTo>
                  <a:lnTo>
                    <a:pt x="14" y="366"/>
                  </a:lnTo>
                  <a:lnTo>
                    <a:pt x="5" y="348"/>
                  </a:lnTo>
                  <a:lnTo>
                    <a:pt x="0" y="329"/>
                  </a:lnTo>
                  <a:lnTo>
                    <a:pt x="0" y="309"/>
                  </a:lnTo>
                  <a:lnTo>
                    <a:pt x="5" y="290"/>
                  </a:lnTo>
                  <a:lnTo>
                    <a:pt x="14" y="273"/>
                  </a:lnTo>
                  <a:lnTo>
                    <a:pt x="26" y="256"/>
                  </a:lnTo>
                  <a:lnTo>
                    <a:pt x="257" y="24"/>
                  </a:lnTo>
                  <a:lnTo>
                    <a:pt x="273" y="12"/>
                  </a:lnTo>
                  <a:lnTo>
                    <a:pt x="291" y="3"/>
                  </a:lnTo>
                  <a:lnTo>
                    <a:pt x="310" y="0"/>
                  </a:lnTo>
                  <a:close/>
                </a:path>
              </a:pathLst>
            </a:custGeom>
            <a:grpFill/>
            <a:ln w="0">
              <a:noFill/>
              <a:prstDash val="solid"/>
              <a:round/>
            </a:ln>
          </p:spPr>
          <p:txBody>
            <a:bodyPr vert="horz" wrap="square" lIns="91440" tIns="45720" rIns="91440" bIns="45720" numCol="1" anchor="t" anchorCtr="0" compatLnSpc="1"/>
            <a:lstStyle/>
            <a:p>
              <a:endParaRPr lang="en-US" sz="1600">
                <a:solidFill>
                  <a:schemeClr val="bg2"/>
                </a:solidFill>
                <a:latin typeface="字魂105号-简雅黑" panose="00000500000000000000" charset="-122"/>
                <a:ea typeface="字魂105号-简雅黑" panose="00000500000000000000" charset="-122"/>
              </a:endParaRPr>
            </a:p>
          </p:txBody>
        </p:sp>
        <p:sp>
          <p:nvSpPr>
            <p:cNvPr id="57" name="Freeform 220"/>
            <p:cNvSpPr/>
            <p:nvPr/>
          </p:nvSpPr>
          <p:spPr bwMode="auto">
            <a:xfrm>
              <a:off x="5829300" y="3448050"/>
              <a:ext cx="63500" cy="63500"/>
            </a:xfrm>
            <a:custGeom>
              <a:avLst/>
              <a:gdLst>
                <a:gd name="T0" fmla="*/ 303 w 401"/>
                <a:gd name="T1" fmla="*/ 0 h 403"/>
                <a:gd name="T2" fmla="*/ 322 w 401"/>
                <a:gd name="T3" fmla="*/ 0 h 403"/>
                <a:gd name="T4" fmla="*/ 341 w 401"/>
                <a:gd name="T5" fmla="*/ 4 h 403"/>
                <a:gd name="T6" fmla="*/ 360 w 401"/>
                <a:gd name="T7" fmla="*/ 13 h 403"/>
                <a:gd name="T8" fmla="*/ 375 w 401"/>
                <a:gd name="T9" fmla="*/ 26 h 403"/>
                <a:gd name="T10" fmla="*/ 387 w 401"/>
                <a:gd name="T11" fmla="*/ 42 h 403"/>
                <a:gd name="T12" fmla="*/ 396 w 401"/>
                <a:gd name="T13" fmla="*/ 60 h 403"/>
                <a:gd name="T14" fmla="*/ 401 w 401"/>
                <a:gd name="T15" fmla="*/ 79 h 403"/>
                <a:gd name="T16" fmla="*/ 401 w 401"/>
                <a:gd name="T17" fmla="*/ 99 h 403"/>
                <a:gd name="T18" fmla="*/ 396 w 401"/>
                <a:gd name="T19" fmla="*/ 118 h 403"/>
                <a:gd name="T20" fmla="*/ 387 w 401"/>
                <a:gd name="T21" fmla="*/ 135 h 403"/>
                <a:gd name="T22" fmla="*/ 375 w 401"/>
                <a:gd name="T23" fmla="*/ 151 h 403"/>
                <a:gd name="T24" fmla="*/ 151 w 401"/>
                <a:gd name="T25" fmla="*/ 377 h 403"/>
                <a:gd name="T26" fmla="*/ 136 w 401"/>
                <a:gd name="T27" fmla="*/ 388 h 403"/>
                <a:gd name="T28" fmla="*/ 121 w 401"/>
                <a:gd name="T29" fmla="*/ 396 h 403"/>
                <a:gd name="T30" fmla="*/ 105 w 401"/>
                <a:gd name="T31" fmla="*/ 400 h 403"/>
                <a:gd name="T32" fmla="*/ 88 w 401"/>
                <a:gd name="T33" fmla="*/ 403 h 403"/>
                <a:gd name="T34" fmla="*/ 71 w 401"/>
                <a:gd name="T35" fmla="*/ 400 h 403"/>
                <a:gd name="T36" fmla="*/ 55 w 401"/>
                <a:gd name="T37" fmla="*/ 396 h 403"/>
                <a:gd name="T38" fmla="*/ 39 w 401"/>
                <a:gd name="T39" fmla="*/ 388 h 403"/>
                <a:gd name="T40" fmla="*/ 26 w 401"/>
                <a:gd name="T41" fmla="*/ 377 h 403"/>
                <a:gd name="T42" fmla="*/ 13 w 401"/>
                <a:gd name="T43" fmla="*/ 360 h 403"/>
                <a:gd name="T44" fmla="*/ 5 w 401"/>
                <a:gd name="T45" fmla="*/ 343 h 403"/>
                <a:gd name="T46" fmla="*/ 0 w 401"/>
                <a:gd name="T47" fmla="*/ 324 h 403"/>
                <a:gd name="T48" fmla="*/ 0 w 401"/>
                <a:gd name="T49" fmla="*/ 304 h 403"/>
                <a:gd name="T50" fmla="*/ 5 w 401"/>
                <a:gd name="T51" fmla="*/ 285 h 403"/>
                <a:gd name="T52" fmla="*/ 13 w 401"/>
                <a:gd name="T53" fmla="*/ 267 h 403"/>
                <a:gd name="T54" fmla="*/ 26 w 401"/>
                <a:gd name="T55" fmla="*/ 252 h 403"/>
                <a:gd name="T56" fmla="*/ 250 w 401"/>
                <a:gd name="T57" fmla="*/ 26 h 403"/>
                <a:gd name="T58" fmla="*/ 267 w 401"/>
                <a:gd name="T59" fmla="*/ 13 h 403"/>
                <a:gd name="T60" fmla="*/ 285 w 401"/>
                <a:gd name="T61" fmla="*/ 4 h 403"/>
                <a:gd name="T62" fmla="*/ 303 w 401"/>
                <a:gd name="T63" fmla="*/ 0 h 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01" h="403">
                  <a:moveTo>
                    <a:pt x="303" y="0"/>
                  </a:moveTo>
                  <a:lnTo>
                    <a:pt x="322" y="0"/>
                  </a:lnTo>
                  <a:lnTo>
                    <a:pt x="341" y="4"/>
                  </a:lnTo>
                  <a:lnTo>
                    <a:pt x="360" y="13"/>
                  </a:lnTo>
                  <a:lnTo>
                    <a:pt x="375" y="26"/>
                  </a:lnTo>
                  <a:lnTo>
                    <a:pt x="387" y="42"/>
                  </a:lnTo>
                  <a:lnTo>
                    <a:pt x="396" y="60"/>
                  </a:lnTo>
                  <a:lnTo>
                    <a:pt x="401" y="79"/>
                  </a:lnTo>
                  <a:lnTo>
                    <a:pt x="401" y="99"/>
                  </a:lnTo>
                  <a:lnTo>
                    <a:pt x="396" y="118"/>
                  </a:lnTo>
                  <a:lnTo>
                    <a:pt x="387" y="135"/>
                  </a:lnTo>
                  <a:lnTo>
                    <a:pt x="375" y="151"/>
                  </a:lnTo>
                  <a:lnTo>
                    <a:pt x="151" y="377"/>
                  </a:lnTo>
                  <a:lnTo>
                    <a:pt x="136" y="388"/>
                  </a:lnTo>
                  <a:lnTo>
                    <a:pt x="121" y="396"/>
                  </a:lnTo>
                  <a:lnTo>
                    <a:pt x="105" y="400"/>
                  </a:lnTo>
                  <a:lnTo>
                    <a:pt x="88" y="403"/>
                  </a:lnTo>
                  <a:lnTo>
                    <a:pt x="71" y="400"/>
                  </a:lnTo>
                  <a:lnTo>
                    <a:pt x="55" y="396"/>
                  </a:lnTo>
                  <a:lnTo>
                    <a:pt x="39" y="388"/>
                  </a:lnTo>
                  <a:lnTo>
                    <a:pt x="26" y="377"/>
                  </a:lnTo>
                  <a:lnTo>
                    <a:pt x="13" y="360"/>
                  </a:lnTo>
                  <a:lnTo>
                    <a:pt x="5" y="343"/>
                  </a:lnTo>
                  <a:lnTo>
                    <a:pt x="0" y="324"/>
                  </a:lnTo>
                  <a:lnTo>
                    <a:pt x="0" y="304"/>
                  </a:lnTo>
                  <a:lnTo>
                    <a:pt x="5" y="285"/>
                  </a:lnTo>
                  <a:lnTo>
                    <a:pt x="13" y="267"/>
                  </a:lnTo>
                  <a:lnTo>
                    <a:pt x="26" y="252"/>
                  </a:lnTo>
                  <a:lnTo>
                    <a:pt x="250" y="26"/>
                  </a:lnTo>
                  <a:lnTo>
                    <a:pt x="267" y="13"/>
                  </a:lnTo>
                  <a:lnTo>
                    <a:pt x="285" y="4"/>
                  </a:lnTo>
                  <a:lnTo>
                    <a:pt x="303" y="0"/>
                  </a:lnTo>
                  <a:close/>
                </a:path>
              </a:pathLst>
            </a:custGeom>
            <a:grpFill/>
            <a:ln w="0">
              <a:noFill/>
              <a:prstDash val="solid"/>
              <a:round/>
            </a:ln>
          </p:spPr>
          <p:txBody>
            <a:bodyPr vert="horz" wrap="square" lIns="91440" tIns="45720" rIns="91440" bIns="45720" numCol="1" anchor="t" anchorCtr="0" compatLnSpc="1"/>
            <a:lstStyle/>
            <a:p>
              <a:endParaRPr lang="en-US" sz="1600">
                <a:solidFill>
                  <a:schemeClr val="bg2"/>
                </a:solidFill>
                <a:latin typeface="字魂105号-简雅黑" panose="00000500000000000000" charset="-122"/>
                <a:ea typeface="字魂105号-简雅黑" panose="00000500000000000000" charset="-122"/>
              </a:endParaRPr>
            </a:p>
          </p:txBody>
        </p:sp>
        <p:sp>
          <p:nvSpPr>
            <p:cNvPr id="58" name="Freeform 221"/>
            <p:cNvSpPr/>
            <p:nvPr/>
          </p:nvSpPr>
          <p:spPr bwMode="auto">
            <a:xfrm>
              <a:off x="5489575" y="3448050"/>
              <a:ext cx="63500" cy="63500"/>
            </a:xfrm>
            <a:custGeom>
              <a:avLst/>
              <a:gdLst>
                <a:gd name="T0" fmla="*/ 97 w 400"/>
                <a:gd name="T1" fmla="*/ 0 h 402"/>
                <a:gd name="T2" fmla="*/ 117 w 400"/>
                <a:gd name="T3" fmla="*/ 3 h 402"/>
                <a:gd name="T4" fmla="*/ 135 w 400"/>
                <a:gd name="T5" fmla="*/ 12 h 402"/>
                <a:gd name="T6" fmla="*/ 150 w 400"/>
                <a:gd name="T7" fmla="*/ 25 h 402"/>
                <a:gd name="T8" fmla="*/ 375 w 400"/>
                <a:gd name="T9" fmla="*/ 251 h 402"/>
                <a:gd name="T10" fmla="*/ 388 w 400"/>
                <a:gd name="T11" fmla="*/ 266 h 402"/>
                <a:gd name="T12" fmla="*/ 396 w 400"/>
                <a:gd name="T13" fmla="*/ 284 h 402"/>
                <a:gd name="T14" fmla="*/ 400 w 400"/>
                <a:gd name="T15" fmla="*/ 303 h 402"/>
                <a:gd name="T16" fmla="*/ 400 w 400"/>
                <a:gd name="T17" fmla="*/ 323 h 402"/>
                <a:gd name="T18" fmla="*/ 396 w 400"/>
                <a:gd name="T19" fmla="*/ 342 h 402"/>
                <a:gd name="T20" fmla="*/ 388 w 400"/>
                <a:gd name="T21" fmla="*/ 359 h 402"/>
                <a:gd name="T22" fmla="*/ 375 w 400"/>
                <a:gd name="T23" fmla="*/ 375 h 402"/>
                <a:gd name="T24" fmla="*/ 361 w 400"/>
                <a:gd name="T25" fmla="*/ 387 h 402"/>
                <a:gd name="T26" fmla="*/ 346 w 400"/>
                <a:gd name="T27" fmla="*/ 395 h 402"/>
                <a:gd name="T28" fmla="*/ 329 w 400"/>
                <a:gd name="T29" fmla="*/ 399 h 402"/>
                <a:gd name="T30" fmla="*/ 313 w 400"/>
                <a:gd name="T31" fmla="*/ 402 h 402"/>
                <a:gd name="T32" fmla="*/ 296 w 400"/>
                <a:gd name="T33" fmla="*/ 399 h 402"/>
                <a:gd name="T34" fmla="*/ 280 w 400"/>
                <a:gd name="T35" fmla="*/ 395 h 402"/>
                <a:gd name="T36" fmla="*/ 264 w 400"/>
                <a:gd name="T37" fmla="*/ 387 h 402"/>
                <a:gd name="T38" fmla="*/ 250 w 400"/>
                <a:gd name="T39" fmla="*/ 375 h 402"/>
                <a:gd name="T40" fmla="*/ 25 w 400"/>
                <a:gd name="T41" fmla="*/ 150 h 402"/>
                <a:gd name="T42" fmla="*/ 13 w 400"/>
                <a:gd name="T43" fmla="*/ 134 h 402"/>
                <a:gd name="T44" fmla="*/ 4 w 400"/>
                <a:gd name="T45" fmla="*/ 117 h 402"/>
                <a:gd name="T46" fmla="*/ 0 w 400"/>
                <a:gd name="T47" fmla="*/ 98 h 402"/>
                <a:gd name="T48" fmla="*/ 0 w 400"/>
                <a:gd name="T49" fmla="*/ 78 h 402"/>
                <a:gd name="T50" fmla="*/ 4 w 400"/>
                <a:gd name="T51" fmla="*/ 59 h 402"/>
                <a:gd name="T52" fmla="*/ 13 w 400"/>
                <a:gd name="T53" fmla="*/ 41 h 402"/>
                <a:gd name="T54" fmla="*/ 25 w 400"/>
                <a:gd name="T55" fmla="*/ 25 h 402"/>
                <a:gd name="T56" fmla="*/ 42 w 400"/>
                <a:gd name="T57" fmla="*/ 12 h 402"/>
                <a:gd name="T58" fmla="*/ 59 w 400"/>
                <a:gd name="T59" fmla="*/ 3 h 402"/>
                <a:gd name="T60" fmla="*/ 78 w 400"/>
                <a:gd name="T61" fmla="*/ 0 h 402"/>
                <a:gd name="T62" fmla="*/ 97 w 400"/>
                <a:gd name="T63" fmla="*/ 0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00" h="402">
                  <a:moveTo>
                    <a:pt x="97" y="0"/>
                  </a:moveTo>
                  <a:lnTo>
                    <a:pt x="117" y="3"/>
                  </a:lnTo>
                  <a:lnTo>
                    <a:pt x="135" y="12"/>
                  </a:lnTo>
                  <a:lnTo>
                    <a:pt x="150" y="25"/>
                  </a:lnTo>
                  <a:lnTo>
                    <a:pt x="375" y="251"/>
                  </a:lnTo>
                  <a:lnTo>
                    <a:pt x="388" y="266"/>
                  </a:lnTo>
                  <a:lnTo>
                    <a:pt x="396" y="284"/>
                  </a:lnTo>
                  <a:lnTo>
                    <a:pt x="400" y="303"/>
                  </a:lnTo>
                  <a:lnTo>
                    <a:pt x="400" y="323"/>
                  </a:lnTo>
                  <a:lnTo>
                    <a:pt x="396" y="342"/>
                  </a:lnTo>
                  <a:lnTo>
                    <a:pt x="388" y="359"/>
                  </a:lnTo>
                  <a:lnTo>
                    <a:pt x="375" y="375"/>
                  </a:lnTo>
                  <a:lnTo>
                    <a:pt x="361" y="387"/>
                  </a:lnTo>
                  <a:lnTo>
                    <a:pt x="346" y="395"/>
                  </a:lnTo>
                  <a:lnTo>
                    <a:pt x="329" y="399"/>
                  </a:lnTo>
                  <a:lnTo>
                    <a:pt x="313" y="402"/>
                  </a:lnTo>
                  <a:lnTo>
                    <a:pt x="296" y="399"/>
                  </a:lnTo>
                  <a:lnTo>
                    <a:pt x="280" y="395"/>
                  </a:lnTo>
                  <a:lnTo>
                    <a:pt x="264" y="387"/>
                  </a:lnTo>
                  <a:lnTo>
                    <a:pt x="250" y="375"/>
                  </a:lnTo>
                  <a:lnTo>
                    <a:pt x="25" y="150"/>
                  </a:lnTo>
                  <a:lnTo>
                    <a:pt x="13" y="134"/>
                  </a:lnTo>
                  <a:lnTo>
                    <a:pt x="4" y="117"/>
                  </a:lnTo>
                  <a:lnTo>
                    <a:pt x="0" y="98"/>
                  </a:lnTo>
                  <a:lnTo>
                    <a:pt x="0" y="78"/>
                  </a:lnTo>
                  <a:lnTo>
                    <a:pt x="4" y="59"/>
                  </a:lnTo>
                  <a:lnTo>
                    <a:pt x="13" y="41"/>
                  </a:lnTo>
                  <a:lnTo>
                    <a:pt x="25" y="25"/>
                  </a:lnTo>
                  <a:lnTo>
                    <a:pt x="42" y="12"/>
                  </a:lnTo>
                  <a:lnTo>
                    <a:pt x="59" y="3"/>
                  </a:lnTo>
                  <a:lnTo>
                    <a:pt x="78" y="0"/>
                  </a:lnTo>
                  <a:lnTo>
                    <a:pt x="97" y="0"/>
                  </a:lnTo>
                  <a:close/>
                </a:path>
              </a:pathLst>
            </a:custGeom>
            <a:grpFill/>
            <a:ln w="0">
              <a:noFill/>
              <a:prstDash val="solid"/>
              <a:round/>
            </a:ln>
          </p:spPr>
          <p:txBody>
            <a:bodyPr vert="horz" wrap="square" lIns="91440" tIns="45720" rIns="91440" bIns="45720" numCol="1" anchor="t" anchorCtr="0" compatLnSpc="1"/>
            <a:lstStyle/>
            <a:p>
              <a:endParaRPr lang="en-US" sz="1600">
                <a:solidFill>
                  <a:schemeClr val="bg2"/>
                </a:solidFill>
                <a:latin typeface="字魂105号-简雅黑" panose="00000500000000000000" charset="-122"/>
                <a:ea typeface="字魂105号-简雅黑" panose="00000500000000000000" charset="-122"/>
              </a:endParaRPr>
            </a:p>
          </p:txBody>
        </p:sp>
        <p:sp>
          <p:nvSpPr>
            <p:cNvPr id="59" name="Freeform 222"/>
            <p:cNvSpPr/>
            <p:nvPr/>
          </p:nvSpPr>
          <p:spPr bwMode="auto">
            <a:xfrm>
              <a:off x="5854700" y="3814763"/>
              <a:ext cx="65087" cy="65088"/>
            </a:xfrm>
            <a:custGeom>
              <a:avLst/>
              <a:gdLst>
                <a:gd name="T0" fmla="*/ 98 w 406"/>
                <a:gd name="T1" fmla="*/ 0 h 408"/>
                <a:gd name="T2" fmla="*/ 116 w 406"/>
                <a:gd name="T3" fmla="*/ 4 h 408"/>
                <a:gd name="T4" fmla="*/ 135 w 406"/>
                <a:gd name="T5" fmla="*/ 13 h 408"/>
                <a:gd name="T6" fmla="*/ 151 w 406"/>
                <a:gd name="T7" fmla="*/ 25 h 408"/>
                <a:gd name="T8" fmla="*/ 381 w 406"/>
                <a:gd name="T9" fmla="*/ 256 h 408"/>
                <a:gd name="T10" fmla="*/ 394 w 406"/>
                <a:gd name="T11" fmla="*/ 273 h 408"/>
                <a:gd name="T12" fmla="*/ 402 w 406"/>
                <a:gd name="T13" fmla="*/ 290 h 408"/>
                <a:gd name="T14" fmla="*/ 406 w 406"/>
                <a:gd name="T15" fmla="*/ 309 h 408"/>
                <a:gd name="T16" fmla="*/ 406 w 406"/>
                <a:gd name="T17" fmla="*/ 329 h 408"/>
                <a:gd name="T18" fmla="*/ 402 w 406"/>
                <a:gd name="T19" fmla="*/ 348 h 408"/>
                <a:gd name="T20" fmla="*/ 394 w 406"/>
                <a:gd name="T21" fmla="*/ 366 h 408"/>
                <a:gd name="T22" fmla="*/ 381 w 406"/>
                <a:gd name="T23" fmla="*/ 381 h 408"/>
                <a:gd name="T24" fmla="*/ 368 w 406"/>
                <a:gd name="T25" fmla="*/ 394 h 408"/>
                <a:gd name="T26" fmla="*/ 352 w 406"/>
                <a:gd name="T27" fmla="*/ 401 h 408"/>
                <a:gd name="T28" fmla="*/ 335 w 406"/>
                <a:gd name="T29" fmla="*/ 406 h 408"/>
                <a:gd name="T30" fmla="*/ 319 w 406"/>
                <a:gd name="T31" fmla="*/ 408 h 408"/>
                <a:gd name="T32" fmla="*/ 301 w 406"/>
                <a:gd name="T33" fmla="*/ 406 h 408"/>
                <a:gd name="T34" fmla="*/ 286 w 406"/>
                <a:gd name="T35" fmla="*/ 401 h 408"/>
                <a:gd name="T36" fmla="*/ 270 w 406"/>
                <a:gd name="T37" fmla="*/ 394 h 408"/>
                <a:gd name="T38" fmla="*/ 256 w 406"/>
                <a:gd name="T39" fmla="*/ 381 h 408"/>
                <a:gd name="T40" fmla="*/ 26 w 406"/>
                <a:gd name="T41" fmla="*/ 151 h 408"/>
                <a:gd name="T42" fmla="*/ 14 w 406"/>
                <a:gd name="T43" fmla="*/ 135 h 408"/>
                <a:gd name="T44" fmla="*/ 5 w 406"/>
                <a:gd name="T45" fmla="*/ 117 h 408"/>
                <a:gd name="T46" fmla="*/ 0 w 406"/>
                <a:gd name="T47" fmla="*/ 98 h 408"/>
                <a:gd name="T48" fmla="*/ 0 w 406"/>
                <a:gd name="T49" fmla="*/ 79 h 408"/>
                <a:gd name="T50" fmla="*/ 5 w 406"/>
                <a:gd name="T51" fmla="*/ 60 h 408"/>
                <a:gd name="T52" fmla="*/ 14 w 406"/>
                <a:gd name="T53" fmla="*/ 42 h 408"/>
                <a:gd name="T54" fmla="*/ 26 w 406"/>
                <a:gd name="T55" fmla="*/ 25 h 408"/>
                <a:gd name="T56" fmla="*/ 42 w 406"/>
                <a:gd name="T57" fmla="*/ 13 h 408"/>
                <a:gd name="T58" fmla="*/ 60 w 406"/>
                <a:gd name="T59" fmla="*/ 4 h 408"/>
                <a:gd name="T60" fmla="*/ 79 w 406"/>
                <a:gd name="T61" fmla="*/ 0 h 408"/>
                <a:gd name="T62" fmla="*/ 98 w 406"/>
                <a:gd name="T63" fmla="*/ 0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06" h="408">
                  <a:moveTo>
                    <a:pt x="98" y="0"/>
                  </a:moveTo>
                  <a:lnTo>
                    <a:pt x="116" y="4"/>
                  </a:lnTo>
                  <a:lnTo>
                    <a:pt x="135" y="13"/>
                  </a:lnTo>
                  <a:lnTo>
                    <a:pt x="151" y="25"/>
                  </a:lnTo>
                  <a:lnTo>
                    <a:pt x="381" y="256"/>
                  </a:lnTo>
                  <a:lnTo>
                    <a:pt x="394" y="273"/>
                  </a:lnTo>
                  <a:lnTo>
                    <a:pt x="402" y="290"/>
                  </a:lnTo>
                  <a:lnTo>
                    <a:pt x="406" y="309"/>
                  </a:lnTo>
                  <a:lnTo>
                    <a:pt x="406" y="329"/>
                  </a:lnTo>
                  <a:lnTo>
                    <a:pt x="402" y="348"/>
                  </a:lnTo>
                  <a:lnTo>
                    <a:pt x="394" y="366"/>
                  </a:lnTo>
                  <a:lnTo>
                    <a:pt x="381" y="381"/>
                  </a:lnTo>
                  <a:lnTo>
                    <a:pt x="368" y="394"/>
                  </a:lnTo>
                  <a:lnTo>
                    <a:pt x="352" y="401"/>
                  </a:lnTo>
                  <a:lnTo>
                    <a:pt x="335" y="406"/>
                  </a:lnTo>
                  <a:lnTo>
                    <a:pt x="319" y="408"/>
                  </a:lnTo>
                  <a:lnTo>
                    <a:pt x="301" y="406"/>
                  </a:lnTo>
                  <a:lnTo>
                    <a:pt x="286" y="401"/>
                  </a:lnTo>
                  <a:lnTo>
                    <a:pt x="270" y="394"/>
                  </a:lnTo>
                  <a:lnTo>
                    <a:pt x="256" y="381"/>
                  </a:lnTo>
                  <a:lnTo>
                    <a:pt x="26" y="151"/>
                  </a:lnTo>
                  <a:lnTo>
                    <a:pt x="14" y="135"/>
                  </a:lnTo>
                  <a:lnTo>
                    <a:pt x="5" y="117"/>
                  </a:lnTo>
                  <a:lnTo>
                    <a:pt x="0" y="98"/>
                  </a:lnTo>
                  <a:lnTo>
                    <a:pt x="0" y="79"/>
                  </a:lnTo>
                  <a:lnTo>
                    <a:pt x="5" y="60"/>
                  </a:lnTo>
                  <a:lnTo>
                    <a:pt x="14" y="42"/>
                  </a:lnTo>
                  <a:lnTo>
                    <a:pt x="26" y="25"/>
                  </a:lnTo>
                  <a:lnTo>
                    <a:pt x="42" y="13"/>
                  </a:lnTo>
                  <a:lnTo>
                    <a:pt x="60" y="4"/>
                  </a:lnTo>
                  <a:lnTo>
                    <a:pt x="79" y="0"/>
                  </a:lnTo>
                  <a:lnTo>
                    <a:pt x="98" y="0"/>
                  </a:lnTo>
                  <a:close/>
                </a:path>
              </a:pathLst>
            </a:custGeom>
            <a:grpFill/>
            <a:ln w="0">
              <a:noFill/>
              <a:prstDash val="solid"/>
              <a:round/>
            </a:ln>
          </p:spPr>
          <p:txBody>
            <a:bodyPr vert="horz" wrap="square" lIns="91440" tIns="45720" rIns="91440" bIns="45720" numCol="1" anchor="t" anchorCtr="0" compatLnSpc="1"/>
            <a:lstStyle/>
            <a:p>
              <a:endParaRPr lang="en-US" sz="1600">
                <a:solidFill>
                  <a:schemeClr val="bg2"/>
                </a:solidFill>
                <a:latin typeface="字魂105号-简雅黑" panose="00000500000000000000" charset="-122"/>
                <a:ea typeface="字魂105号-简雅黑" panose="00000500000000000000" charset="-122"/>
              </a:endParaRPr>
            </a:p>
          </p:txBody>
        </p:sp>
        <p:sp>
          <p:nvSpPr>
            <p:cNvPr id="60" name="Freeform 223"/>
            <p:cNvSpPr>
              <a:spLocks noEditPoints="1"/>
            </p:cNvSpPr>
            <p:nvPr/>
          </p:nvSpPr>
          <p:spPr bwMode="auto">
            <a:xfrm>
              <a:off x="5516563" y="3486150"/>
              <a:ext cx="350837" cy="542925"/>
            </a:xfrm>
            <a:custGeom>
              <a:avLst/>
              <a:gdLst>
                <a:gd name="T0" fmla="*/ 1130 w 2214"/>
                <a:gd name="T1" fmla="*/ 2952 h 3419"/>
                <a:gd name="T2" fmla="*/ 1192 w 2214"/>
                <a:gd name="T3" fmla="*/ 3014 h 3419"/>
                <a:gd name="T4" fmla="*/ 1169 w 2214"/>
                <a:gd name="T5" fmla="*/ 3101 h 3419"/>
                <a:gd name="T6" fmla="*/ 685 w 2214"/>
                <a:gd name="T7" fmla="*/ 3126 h 3419"/>
                <a:gd name="T8" fmla="*/ 1527 w 2214"/>
                <a:gd name="T9" fmla="*/ 2833 h 3419"/>
                <a:gd name="T10" fmla="*/ 988 w 2214"/>
                <a:gd name="T11" fmla="*/ 1606 h 3419"/>
                <a:gd name="T12" fmla="*/ 1222 w 2214"/>
                <a:gd name="T13" fmla="*/ 1621 h 3419"/>
                <a:gd name="T14" fmla="*/ 865 w 2214"/>
                <a:gd name="T15" fmla="*/ 1337 h 3419"/>
                <a:gd name="T16" fmla="*/ 883 w 2214"/>
                <a:gd name="T17" fmla="*/ 205 h 3419"/>
                <a:gd name="T18" fmla="*/ 617 w 2214"/>
                <a:gd name="T19" fmla="*/ 325 h 3419"/>
                <a:gd name="T20" fmla="*/ 400 w 2214"/>
                <a:gd name="T21" fmla="*/ 521 h 3419"/>
                <a:gd name="T22" fmla="*/ 248 w 2214"/>
                <a:gd name="T23" fmla="*/ 778 h 3419"/>
                <a:gd name="T24" fmla="*/ 179 w 2214"/>
                <a:gd name="T25" fmla="*/ 1080 h 3419"/>
                <a:gd name="T26" fmla="*/ 201 w 2214"/>
                <a:gd name="T27" fmla="*/ 1399 h 3419"/>
                <a:gd name="T28" fmla="*/ 307 w 2214"/>
                <a:gd name="T29" fmla="*/ 1718 h 3419"/>
                <a:gd name="T30" fmla="*/ 485 w 2214"/>
                <a:gd name="T31" fmla="*/ 2013 h 3419"/>
                <a:gd name="T32" fmla="*/ 630 w 2214"/>
                <a:gd name="T33" fmla="*/ 2328 h 3419"/>
                <a:gd name="T34" fmla="*/ 685 w 2214"/>
                <a:gd name="T35" fmla="*/ 2656 h 3419"/>
                <a:gd name="T36" fmla="*/ 639 w 2214"/>
                <a:gd name="T37" fmla="*/ 1265 h 3419"/>
                <a:gd name="T38" fmla="*/ 665 w 2214"/>
                <a:gd name="T39" fmla="*/ 1184 h 3419"/>
                <a:gd name="T40" fmla="*/ 1487 w 2214"/>
                <a:gd name="T41" fmla="*/ 1160 h 3419"/>
                <a:gd name="T42" fmla="*/ 1561 w 2214"/>
                <a:gd name="T43" fmla="*/ 1201 h 3419"/>
                <a:gd name="T44" fmla="*/ 1567 w 2214"/>
                <a:gd name="T45" fmla="*/ 1286 h 3419"/>
                <a:gd name="T46" fmla="*/ 1533 w 2214"/>
                <a:gd name="T47" fmla="*/ 2573 h 3419"/>
                <a:gd name="T48" fmla="*/ 1611 w 2214"/>
                <a:gd name="T49" fmla="*/ 2247 h 3419"/>
                <a:gd name="T50" fmla="*/ 1778 w 2214"/>
                <a:gd name="T51" fmla="*/ 1937 h 3419"/>
                <a:gd name="T52" fmla="*/ 1940 w 2214"/>
                <a:gd name="T53" fmla="*/ 1640 h 3419"/>
                <a:gd name="T54" fmla="*/ 2026 w 2214"/>
                <a:gd name="T55" fmla="*/ 1318 h 3419"/>
                <a:gd name="T56" fmla="*/ 2025 w 2214"/>
                <a:gd name="T57" fmla="*/ 1001 h 3419"/>
                <a:gd name="T58" fmla="*/ 1933 w 2214"/>
                <a:gd name="T59" fmla="*/ 708 h 3419"/>
                <a:gd name="T60" fmla="*/ 1764 w 2214"/>
                <a:gd name="T61" fmla="*/ 465 h 3419"/>
                <a:gd name="T62" fmla="*/ 1534 w 2214"/>
                <a:gd name="T63" fmla="*/ 287 h 3419"/>
                <a:gd name="T64" fmla="*/ 1257 w 2214"/>
                <a:gd name="T65" fmla="*/ 189 h 3419"/>
                <a:gd name="T66" fmla="*/ 1193 w 2214"/>
                <a:gd name="T67" fmla="*/ 3 h 3419"/>
                <a:gd name="T68" fmla="*/ 1518 w 2214"/>
                <a:gd name="T69" fmla="*/ 83 h 3419"/>
                <a:gd name="T70" fmla="*/ 1798 w 2214"/>
                <a:gd name="T71" fmla="*/ 255 h 3419"/>
                <a:gd name="T72" fmla="*/ 2018 w 2214"/>
                <a:gd name="T73" fmla="*/ 503 h 3419"/>
                <a:gd name="T74" fmla="*/ 2162 w 2214"/>
                <a:gd name="T75" fmla="*/ 810 h 3419"/>
                <a:gd name="T76" fmla="*/ 2214 w 2214"/>
                <a:gd name="T77" fmla="*/ 1161 h 3419"/>
                <a:gd name="T78" fmla="*/ 2164 w 2214"/>
                <a:gd name="T79" fmla="*/ 1524 h 3419"/>
                <a:gd name="T80" fmla="*/ 2024 w 2214"/>
                <a:gd name="T81" fmla="*/ 1877 h 3419"/>
                <a:gd name="T82" fmla="*/ 1828 w 2214"/>
                <a:gd name="T83" fmla="*/ 2195 h 3419"/>
                <a:gd name="T84" fmla="*/ 1718 w 2214"/>
                <a:gd name="T85" fmla="*/ 2520 h 3419"/>
                <a:gd name="T86" fmla="*/ 1702 w 2214"/>
                <a:gd name="T87" fmla="*/ 3274 h 3419"/>
                <a:gd name="T88" fmla="*/ 1641 w 2214"/>
                <a:gd name="T89" fmla="*/ 3377 h 3419"/>
                <a:gd name="T90" fmla="*/ 1527 w 2214"/>
                <a:gd name="T91" fmla="*/ 3419 h 3419"/>
                <a:gd name="T92" fmla="*/ 596 w 2214"/>
                <a:gd name="T93" fmla="*/ 3395 h 3419"/>
                <a:gd name="T94" fmla="*/ 519 w 2214"/>
                <a:gd name="T95" fmla="*/ 3304 h 3419"/>
                <a:gd name="T96" fmla="*/ 505 w 2214"/>
                <a:gd name="T97" fmla="*/ 2602 h 3419"/>
                <a:gd name="T98" fmla="*/ 422 w 2214"/>
                <a:gd name="T99" fmla="*/ 2274 h 3419"/>
                <a:gd name="T100" fmla="*/ 237 w 2214"/>
                <a:gd name="T101" fmla="*/ 1961 h 3419"/>
                <a:gd name="T102" fmla="*/ 76 w 2214"/>
                <a:gd name="T103" fmla="*/ 1615 h 3419"/>
                <a:gd name="T104" fmla="*/ 2 w 2214"/>
                <a:gd name="T105" fmla="*/ 1251 h 3419"/>
                <a:gd name="T106" fmla="*/ 28 w 2214"/>
                <a:gd name="T107" fmla="*/ 895 h 3419"/>
                <a:gd name="T108" fmla="*/ 150 w 2214"/>
                <a:gd name="T109" fmla="*/ 575 h 3419"/>
                <a:gd name="T110" fmla="*/ 352 w 2214"/>
                <a:gd name="T111" fmla="*/ 310 h 3419"/>
                <a:gd name="T112" fmla="*/ 620 w 2214"/>
                <a:gd name="T113" fmla="*/ 117 h 3419"/>
                <a:gd name="T114" fmla="*/ 935 w 2214"/>
                <a:gd name="T115" fmla="*/ 13 h 3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214" h="3419">
                  <a:moveTo>
                    <a:pt x="685" y="2833"/>
                  </a:moveTo>
                  <a:lnTo>
                    <a:pt x="685" y="2949"/>
                  </a:lnTo>
                  <a:lnTo>
                    <a:pt x="1107" y="2949"/>
                  </a:lnTo>
                  <a:lnTo>
                    <a:pt x="1130" y="2952"/>
                  </a:lnTo>
                  <a:lnTo>
                    <a:pt x="1151" y="2961"/>
                  </a:lnTo>
                  <a:lnTo>
                    <a:pt x="1169" y="2975"/>
                  </a:lnTo>
                  <a:lnTo>
                    <a:pt x="1183" y="2993"/>
                  </a:lnTo>
                  <a:lnTo>
                    <a:pt x="1192" y="3014"/>
                  </a:lnTo>
                  <a:lnTo>
                    <a:pt x="1194" y="3037"/>
                  </a:lnTo>
                  <a:lnTo>
                    <a:pt x="1192" y="3061"/>
                  </a:lnTo>
                  <a:lnTo>
                    <a:pt x="1183" y="3082"/>
                  </a:lnTo>
                  <a:lnTo>
                    <a:pt x="1169" y="3101"/>
                  </a:lnTo>
                  <a:lnTo>
                    <a:pt x="1151" y="3114"/>
                  </a:lnTo>
                  <a:lnTo>
                    <a:pt x="1130" y="3123"/>
                  </a:lnTo>
                  <a:lnTo>
                    <a:pt x="1107" y="3126"/>
                  </a:lnTo>
                  <a:lnTo>
                    <a:pt x="685" y="3126"/>
                  </a:lnTo>
                  <a:lnTo>
                    <a:pt x="685" y="3242"/>
                  </a:lnTo>
                  <a:lnTo>
                    <a:pt x="1527" y="3242"/>
                  </a:lnTo>
                  <a:lnTo>
                    <a:pt x="1528" y="3242"/>
                  </a:lnTo>
                  <a:lnTo>
                    <a:pt x="1527" y="2833"/>
                  </a:lnTo>
                  <a:lnTo>
                    <a:pt x="685" y="2833"/>
                  </a:lnTo>
                  <a:close/>
                  <a:moveTo>
                    <a:pt x="865" y="1337"/>
                  </a:moveTo>
                  <a:lnTo>
                    <a:pt x="983" y="1590"/>
                  </a:lnTo>
                  <a:lnTo>
                    <a:pt x="988" y="1606"/>
                  </a:lnTo>
                  <a:lnTo>
                    <a:pt x="991" y="1621"/>
                  </a:lnTo>
                  <a:lnTo>
                    <a:pt x="1059" y="2656"/>
                  </a:lnTo>
                  <a:lnTo>
                    <a:pt x="1153" y="2656"/>
                  </a:lnTo>
                  <a:lnTo>
                    <a:pt x="1222" y="1621"/>
                  </a:lnTo>
                  <a:lnTo>
                    <a:pt x="1225" y="1606"/>
                  </a:lnTo>
                  <a:lnTo>
                    <a:pt x="1231" y="1590"/>
                  </a:lnTo>
                  <a:lnTo>
                    <a:pt x="1348" y="1337"/>
                  </a:lnTo>
                  <a:lnTo>
                    <a:pt x="865" y="1337"/>
                  </a:lnTo>
                  <a:close/>
                  <a:moveTo>
                    <a:pt x="1107" y="176"/>
                  </a:moveTo>
                  <a:lnTo>
                    <a:pt x="1030" y="179"/>
                  </a:lnTo>
                  <a:lnTo>
                    <a:pt x="955" y="189"/>
                  </a:lnTo>
                  <a:lnTo>
                    <a:pt x="883" y="205"/>
                  </a:lnTo>
                  <a:lnTo>
                    <a:pt x="813" y="227"/>
                  </a:lnTo>
                  <a:lnTo>
                    <a:pt x="744" y="254"/>
                  </a:lnTo>
                  <a:lnTo>
                    <a:pt x="679" y="287"/>
                  </a:lnTo>
                  <a:lnTo>
                    <a:pt x="617" y="325"/>
                  </a:lnTo>
                  <a:lnTo>
                    <a:pt x="557" y="367"/>
                  </a:lnTo>
                  <a:lnTo>
                    <a:pt x="501" y="413"/>
                  </a:lnTo>
                  <a:lnTo>
                    <a:pt x="449" y="465"/>
                  </a:lnTo>
                  <a:lnTo>
                    <a:pt x="400" y="521"/>
                  </a:lnTo>
                  <a:lnTo>
                    <a:pt x="356" y="580"/>
                  </a:lnTo>
                  <a:lnTo>
                    <a:pt x="315" y="643"/>
                  </a:lnTo>
                  <a:lnTo>
                    <a:pt x="279" y="708"/>
                  </a:lnTo>
                  <a:lnTo>
                    <a:pt x="248" y="778"/>
                  </a:lnTo>
                  <a:lnTo>
                    <a:pt x="223" y="850"/>
                  </a:lnTo>
                  <a:lnTo>
                    <a:pt x="203" y="925"/>
                  </a:lnTo>
                  <a:lnTo>
                    <a:pt x="188" y="1001"/>
                  </a:lnTo>
                  <a:lnTo>
                    <a:pt x="179" y="1080"/>
                  </a:lnTo>
                  <a:lnTo>
                    <a:pt x="175" y="1161"/>
                  </a:lnTo>
                  <a:lnTo>
                    <a:pt x="179" y="1240"/>
                  </a:lnTo>
                  <a:lnTo>
                    <a:pt x="187" y="1318"/>
                  </a:lnTo>
                  <a:lnTo>
                    <a:pt x="201" y="1399"/>
                  </a:lnTo>
                  <a:lnTo>
                    <a:pt x="220" y="1480"/>
                  </a:lnTo>
                  <a:lnTo>
                    <a:pt x="244" y="1560"/>
                  </a:lnTo>
                  <a:lnTo>
                    <a:pt x="274" y="1640"/>
                  </a:lnTo>
                  <a:lnTo>
                    <a:pt x="307" y="1718"/>
                  </a:lnTo>
                  <a:lnTo>
                    <a:pt x="346" y="1794"/>
                  </a:lnTo>
                  <a:lnTo>
                    <a:pt x="388" y="1867"/>
                  </a:lnTo>
                  <a:lnTo>
                    <a:pt x="434" y="1937"/>
                  </a:lnTo>
                  <a:lnTo>
                    <a:pt x="485" y="2013"/>
                  </a:lnTo>
                  <a:lnTo>
                    <a:pt x="529" y="2089"/>
                  </a:lnTo>
                  <a:lnTo>
                    <a:pt x="568" y="2167"/>
                  </a:lnTo>
                  <a:lnTo>
                    <a:pt x="602" y="2247"/>
                  </a:lnTo>
                  <a:lnTo>
                    <a:pt x="630" y="2328"/>
                  </a:lnTo>
                  <a:lnTo>
                    <a:pt x="652" y="2409"/>
                  </a:lnTo>
                  <a:lnTo>
                    <a:pt x="669" y="2491"/>
                  </a:lnTo>
                  <a:lnTo>
                    <a:pt x="680" y="2573"/>
                  </a:lnTo>
                  <a:lnTo>
                    <a:pt x="685" y="2656"/>
                  </a:lnTo>
                  <a:lnTo>
                    <a:pt x="882" y="2656"/>
                  </a:lnTo>
                  <a:lnTo>
                    <a:pt x="816" y="1650"/>
                  </a:lnTo>
                  <a:lnTo>
                    <a:pt x="646" y="1286"/>
                  </a:lnTo>
                  <a:lnTo>
                    <a:pt x="639" y="1265"/>
                  </a:lnTo>
                  <a:lnTo>
                    <a:pt x="638" y="1243"/>
                  </a:lnTo>
                  <a:lnTo>
                    <a:pt x="642" y="1221"/>
                  </a:lnTo>
                  <a:lnTo>
                    <a:pt x="651" y="1201"/>
                  </a:lnTo>
                  <a:lnTo>
                    <a:pt x="665" y="1184"/>
                  </a:lnTo>
                  <a:lnTo>
                    <a:pt x="683" y="1171"/>
                  </a:lnTo>
                  <a:lnTo>
                    <a:pt x="703" y="1163"/>
                  </a:lnTo>
                  <a:lnTo>
                    <a:pt x="725" y="1160"/>
                  </a:lnTo>
                  <a:lnTo>
                    <a:pt x="1487" y="1160"/>
                  </a:lnTo>
                  <a:lnTo>
                    <a:pt x="1509" y="1163"/>
                  </a:lnTo>
                  <a:lnTo>
                    <a:pt x="1529" y="1171"/>
                  </a:lnTo>
                  <a:lnTo>
                    <a:pt x="1547" y="1184"/>
                  </a:lnTo>
                  <a:lnTo>
                    <a:pt x="1561" y="1201"/>
                  </a:lnTo>
                  <a:lnTo>
                    <a:pt x="1571" y="1221"/>
                  </a:lnTo>
                  <a:lnTo>
                    <a:pt x="1576" y="1243"/>
                  </a:lnTo>
                  <a:lnTo>
                    <a:pt x="1574" y="1265"/>
                  </a:lnTo>
                  <a:lnTo>
                    <a:pt x="1567" y="1286"/>
                  </a:lnTo>
                  <a:lnTo>
                    <a:pt x="1398" y="1650"/>
                  </a:lnTo>
                  <a:lnTo>
                    <a:pt x="1330" y="2656"/>
                  </a:lnTo>
                  <a:lnTo>
                    <a:pt x="1528" y="2656"/>
                  </a:lnTo>
                  <a:lnTo>
                    <a:pt x="1533" y="2573"/>
                  </a:lnTo>
                  <a:lnTo>
                    <a:pt x="1544" y="2491"/>
                  </a:lnTo>
                  <a:lnTo>
                    <a:pt x="1560" y="2409"/>
                  </a:lnTo>
                  <a:lnTo>
                    <a:pt x="1582" y="2328"/>
                  </a:lnTo>
                  <a:lnTo>
                    <a:pt x="1611" y="2247"/>
                  </a:lnTo>
                  <a:lnTo>
                    <a:pt x="1644" y="2167"/>
                  </a:lnTo>
                  <a:lnTo>
                    <a:pt x="1684" y="2089"/>
                  </a:lnTo>
                  <a:lnTo>
                    <a:pt x="1728" y="2013"/>
                  </a:lnTo>
                  <a:lnTo>
                    <a:pt x="1778" y="1937"/>
                  </a:lnTo>
                  <a:lnTo>
                    <a:pt x="1825" y="1867"/>
                  </a:lnTo>
                  <a:lnTo>
                    <a:pt x="1868" y="1794"/>
                  </a:lnTo>
                  <a:lnTo>
                    <a:pt x="1905" y="1718"/>
                  </a:lnTo>
                  <a:lnTo>
                    <a:pt x="1940" y="1640"/>
                  </a:lnTo>
                  <a:lnTo>
                    <a:pt x="1968" y="1560"/>
                  </a:lnTo>
                  <a:lnTo>
                    <a:pt x="1993" y="1480"/>
                  </a:lnTo>
                  <a:lnTo>
                    <a:pt x="2012" y="1399"/>
                  </a:lnTo>
                  <a:lnTo>
                    <a:pt x="2026" y="1318"/>
                  </a:lnTo>
                  <a:lnTo>
                    <a:pt x="2035" y="1240"/>
                  </a:lnTo>
                  <a:lnTo>
                    <a:pt x="2037" y="1161"/>
                  </a:lnTo>
                  <a:lnTo>
                    <a:pt x="2034" y="1080"/>
                  </a:lnTo>
                  <a:lnTo>
                    <a:pt x="2025" y="1001"/>
                  </a:lnTo>
                  <a:lnTo>
                    <a:pt x="2010" y="925"/>
                  </a:lnTo>
                  <a:lnTo>
                    <a:pt x="1989" y="850"/>
                  </a:lnTo>
                  <a:lnTo>
                    <a:pt x="1964" y="778"/>
                  </a:lnTo>
                  <a:lnTo>
                    <a:pt x="1933" y="708"/>
                  </a:lnTo>
                  <a:lnTo>
                    <a:pt x="1898" y="643"/>
                  </a:lnTo>
                  <a:lnTo>
                    <a:pt x="1858" y="580"/>
                  </a:lnTo>
                  <a:lnTo>
                    <a:pt x="1812" y="521"/>
                  </a:lnTo>
                  <a:lnTo>
                    <a:pt x="1764" y="465"/>
                  </a:lnTo>
                  <a:lnTo>
                    <a:pt x="1712" y="413"/>
                  </a:lnTo>
                  <a:lnTo>
                    <a:pt x="1655" y="367"/>
                  </a:lnTo>
                  <a:lnTo>
                    <a:pt x="1597" y="325"/>
                  </a:lnTo>
                  <a:lnTo>
                    <a:pt x="1534" y="287"/>
                  </a:lnTo>
                  <a:lnTo>
                    <a:pt x="1468" y="254"/>
                  </a:lnTo>
                  <a:lnTo>
                    <a:pt x="1400" y="227"/>
                  </a:lnTo>
                  <a:lnTo>
                    <a:pt x="1330" y="205"/>
                  </a:lnTo>
                  <a:lnTo>
                    <a:pt x="1257" y="189"/>
                  </a:lnTo>
                  <a:lnTo>
                    <a:pt x="1183" y="179"/>
                  </a:lnTo>
                  <a:lnTo>
                    <a:pt x="1107" y="176"/>
                  </a:lnTo>
                  <a:close/>
                  <a:moveTo>
                    <a:pt x="1107" y="0"/>
                  </a:moveTo>
                  <a:lnTo>
                    <a:pt x="1193" y="3"/>
                  </a:lnTo>
                  <a:lnTo>
                    <a:pt x="1277" y="13"/>
                  </a:lnTo>
                  <a:lnTo>
                    <a:pt x="1360" y="31"/>
                  </a:lnTo>
                  <a:lnTo>
                    <a:pt x="1441" y="53"/>
                  </a:lnTo>
                  <a:lnTo>
                    <a:pt x="1518" y="83"/>
                  </a:lnTo>
                  <a:lnTo>
                    <a:pt x="1593" y="117"/>
                  </a:lnTo>
                  <a:lnTo>
                    <a:pt x="1665" y="158"/>
                  </a:lnTo>
                  <a:lnTo>
                    <a:pt x="1734" y="204"/>
                  </a:lnTo>
                  <a:lnTo>
                    <a:pt x="1798" y="255"/>
                  </a:lnTo>
                  <a:lnTo>
                    <a:pt x="1860" y="310"/>
                  </a:lnTo>
                  <a:lnTo>
                    <a:pt x="1918" y="370"/>
                  </a:lnTo>
                  <a:lnTo>
                    <a:pt x="1971" y="434"/>
                  </a:lnTo>
                  <a:lnTo>
                    <a:pt x="2018" y="503"/>
                  </a:lnTo>
                  <a:lnTo>
                    <a:pt x="2062" y="575"/>
                  </a:lnTo>
                  <a:lnTo>
                    <a:pt x="2101" y="651"/>
                  </a:lnTo>
                  <a:lnTo>
                    <a:pt x="2134" y="729"/>
                  </a:lnTo>
                  <a:lnTo>
                    <a:pt x="2162" y="810"/>
                  </a:lnTo>
                  <a:lnTo>
                    <a:pt x="2184" y="895"/>
                  </a:lnTo>
                  <a:lnTo>
                    <a:pt x="2201" y="981"/>
                  </a:lnTo>
                  <a:lnTo>
                    <a:pt x="2211" y="1070"/>
                  </a:lnTo>
                  <a:lnTo>
                    <a:pt x="2214" y="1161"/>
                  </a:lnTo>
                  <a:lnTo>
                    <a:pt x="2211" y="1251"/>
                  </a:lnTo>
                  <a:lnTo>
                    <a:pt x="2201" y="1342"/>
                  </a:lnTo>
                  <a:lnTo>
                    <a:pt x="2185" y="1433"/>
                  </a:lnTo>
                  <a:lnTo>
                    <a:pt x="2164" y="1524"/>
                  </a:lnTo>
                  <a:lnTo>
                    <a:pt x="2138" y="1615"/>
                  </a:lnTo>
                  <a:lnTo>
                    <a:pt x="2104" y="1703"/>
                  </a:lnTo>
                  <a:lnTo>
                    <a:pt x="2067" y="1791"/>
                  </a:lnTo>
                  <a:lnTo>
                    <a:pt x="2024" y="1877"/>
                  </a:lnTo>
                  <a:lnTo>
                    <a:pt x="1975" y="1961"/>
                  </a:lnTo>
                  <a:lnTo>
                    <a:pt x="1922" y="2040"/>
                  </a:lnTo>
                  <a:lnTo>
                    <a:pt x="1872" y="2116"/>
                  </a:lnTo>
                  <a:lnTo>
                    <a:pt x="1828" y="2195"/>
                  </a:lnTo>
                  <a:lnTo>
                    <a:pt x="1790" y="2274"/>
                  </a:lnTo>
                  <a:lnTo>
                    <a:pt x="1759" y="2354"/>
                  </a:lnTo>
                  <a:lnTo>
                    <a:pt x="1735" y="2436"/>
                  </a:lnTo>
                  <a:lnTo>
                    <a:pt x="1718" y="2520"/>
                  </a:lnTo>
                  <a:lnTo>
                    <a:pt x="1707" y="2602"/>
                  </a:lnTo>
                  <a:lnTo>
                    <a:pt x="1704" y="2685"/>
                  </a:lnTo>
                  <a:lnTo>
                    <a:pt x="1704" y="3242"/>
                  </a:lnTo>
                  <a:lnTo>
                    <a:pt x="1702" y="3274"/>
                  </a:lnTo>
                  <a:lnTo>
                    <a:pt x="1693" y="3304"/>
                  </a:lnTo>
                  <a:lnTo>
                    <a:pt x="1680" y="3331"/>
                  </a:lnTo>
                  <a:lnTo>
                    <a:pt x="1663" y="3356"/>
                  </a:lnTo>
                  <a:lnTo>
                    <a:pt x="1641" y="3377"/>
                  </a:lnTo>
                  <a:lnTo>
                    <a:pt x="1617" y="3395"/>
                  </a:lnTo>
                  <a:lnTo>
                    <a:pt x="1589" y="3408"/>
                  </a:lnTo>
                  <a:lnTo>
                    <a:pt x="1559" y="3416"/>
                  </a:lnTo>
                  <a:lnTo>
                    <a:pt x="1527" y="3419"/>
                  </a:lnTo>
                  <a:lnTo>
                    <a:pt x="685" y="3419"/>
                  </a:lnTo>
                  <a:lnTo>
                    <a:pt x="653" y="3416"/>
                  </a:lnTo>
                  <a:lnTo>
                    <a:pt x="623" y="3408"/>
                  </a:lnTo>
                  <a:lnTo>
                    <a:pt x="596" y="3395"/>
                  </a:lnTo>
                  <a:lnTo>
                    <a:pt x="571" y="3377"/>
                  </a:lnTo>
                  <a:lnTo>
                    <a:pt x="550" y="3356"/>
                  </a:lnTo>
                  <a:lnTo>
                    <a:pt x="533" y="3331"/>
                  </a:lnTo>
                  <a:lnTo>
                    <a:pt x="519" y="3304"/>
                  </a:lnTo>
                  <a:lnTo>
                    <a:pt x="512" y="3274"/>
                  </a:lnTo>
                  <a:lnTo>
                    <a:pt x="508" y="3242"/>
                  </a:lnTo>
                  <a:lnTo>
                    <a:pt x="508" y="2685"/>
                  </a:lnTo>
                  <a:lnTo>
                    <a:pt x="505" y="2602"/>
                  </a:lnTo>
                  <a:lnTo>
                    <a:pt x="495" y="2520"/>
                  </a:lnTo>
                  <a:lnTo>
                    <a:pt x="477" y="2436"/>
                  </a:lnTo>
                  <a:lnTo>
                    <a:pt x="453" y="2354"/>
                  </a:lnTo>
                  <a:lnTo>
                    <a:pt x="422" y="2274"/>
                  </a:lnTo>
                  <a:lnTo>
                    <a:pt x="385" y="2195"/>
                  </a:lnTo>
                  <a:lnTo>
                    <a:pt x="341" y="2116"/>
                  </a:lnTo>
                  <a:lnTo>
                    <a:pt x="291" y="2040"/>
                  </a:lnTo>
                  <a:lnTo>
                    <a:pt x="237" y="1961"/>
                  </a:lnTo>
                  <a:lnTo>
                    <a:pt x="190" y="1877"/>
                  </a:lnTo>
                  <a:lnTo>
                    <a:pt x="146" y="1791"/>
                  </a:lnTo>
                  <a:lnTo>
                    <a:pt x="108" y="1703"/>
                  </a:lnTo>
                  <a:lnTo>
                    <a:pt x="76" y="1615"/>
                  </a:lnTo>
                  <a:lnTo>
                    <a:pt x="48" y="1524"/>
                  </a:lnTo>
                  <a:lnTo>
                    <a:pt x="27" y="1433"/>
                  </a:lnTo>
                  <a:lnTo>
                    <a:pt x="12" y="1342"/>
                  </a:lnTo>
                  <a:lnTo>
                    <a:pt x="2" y="1251"/>
                  </a:lnTo>
                  <a:lnTo>
                    <a:pt x="0" y="1161"/>
                  </a:lnTo>
                  <a:lnTo>
                    <a:pt x="3" y="1070"/>
                  </a:lnTo>
                  <a:lnTo>
                    <a:pt x="12" y="981"/>
                  </a:lnTo>
                  <a:lnTo>
                    <a:pt x="28" y="895"/>
                  </a:lnTo>
                  <a:lnTo>
                    <a:pt x="51" y="810"/>
                  </a:lnTo>
                  <a:lnTo>
                    <a:pt x="78" y="729"/>
                  </a:lnTo>
                  <a:lnTo>
                    <a:pt x="111" y="651"/>
                  </a:lnTo>
                  <a:lnTo>
                    <a:pt x="150" y="575"/>
                  </a:lnTo>
                  <a:lnTo>
                    <a:pt x="194" y="503"/>
                  </a:lnTo>
                  <a:lnTo>
                    <a:pt x="243" y="434"/>
                  </a:lnTo>
                  <a:lnTo>
                    <a:pt x="296" y="370"/>
                  </a:lnTo>
                  <a:lnTo>
                    <a:pt x="352" y="310"/>
                  </a:lnTo>
                  <a:lnTo>
                    <a:pt x="414" y="255"/>
                  </a:lnTo>
                  <a:lnTo>
                    <a:pt x="480" y="204"/>
                  </a:lnTo>
                  <a:lnTo>
                    <a:pt x="548" y="158"/>
                  </a:lnTo>
                  <a:lnTo>
                    <a:pt x="620" y="117"/>
                  </a:lnTo>
                  <a:lnTo>
                    <a:pt x="695" y="83"/>
                  </a:lnTo>
                  <a:lnTo>
                    <a:pt x="773" y="53"/>
                  </a:lnTo>
                  <a:lnTo>
                    <a:pt x="852" y="31"/>
                  </a:lnTo>
                  <a:lnTo>
                    <a:pt x="935" y="13"/>
                  </a:lnTo>
                  <a:lnTo>
                    <a:pt x="1021" y="3"/>
                  </a:lnTo>
                  <a:lnTo>
                    <a:pt x="1107" y="0"/>
                  </a:lnTo>
                  <a:close/>
                </a:path>
              </a:pathLst>
            </a:custGeom>
            <a:grpFill/>
            <a:ln w="0">
              <a:noFill/>
              <a:prstDash val="solid"/>
              <a:round/>
            </a:ln>
          </p:spPr>
          <p:txBody>
            <a:bodyPr vert="horz" wrap="square" lIns="91440" tIns="45720" rIns="91440" bIns="45720" numCol="1" anchor="t" anchorCtr="0" compatLnSpc="1"/>
            <a:lstStyle/>
            <a:p>
              <a:endParaRPr lang="en-US" sz="1600">
                <a:solidFill>
                  <a:schemeClr val="bg2"/>
                </a:solidFill>
                <a:latin typeface="字魂105号-简雅黑" panose="00000500000000000000" charset="-122"/>
                <a:ea typeface="字魂105号-简雅黑" panose="00000500000000000000" charset="-122"/>
              </a:endParaRPr>
            </a:p>
          </p:txBody>
        </p:sp>
      </p:grpSp>
      <p:grpSp>
        <p:nvGrpSpPr>
          <p:cNvPr id="61" name="Group 68"/>
          <p:cNvGrpSpPr/>
          <p:nvPr/>
        </p:nvGrpSpPr>
        <p:grpSpPr>
          <a:xfrm>
            <a:off x="6698065" y="5377476"/>
            <a:ext cx="422355" cy="494101"/>
            <a:chOff x="4470400" y="4994276"/>
            <a:chExt cx="495300" cy="579438"/>
          </a:xfrm>
          <a:solidFill>
            <a:schemeClr val="bg1"/>
          </a:solidFill>
        </p:grpSpPr>
        <p:sp>
          <p:nvSpPr>
            <p:cNvPr id="62" name="Freeform 399"/>
            <p:cNvSpPr>
              <a:spLocks noEditPoints="1"/>
            </p:cNvSpPr>
            <p:nvPr/>
          </p:nvSpPr>
          <p:spPr bwMode="auto">
            <a:xfrm>
              <a:off x="4537075" y="5143501"/>
              <a:ext cx="361950" cy="363538"/>
            </a:xfrm>
            <a:custGeom>
              <a:avLst/>
              <a:gdLst>
                <a:gd name="T0" fmla="*/ 833 w 2284"/>
                <a:gd name="T1" fmla="*/ 197 h 2287"/>
                <a:gd name="T2" fmla="*/ 558 w 2284"/>
                <a:gd name="T3" fmla="*/ 339 h 2287"/>
                <a:gd name="T4" fmla="*/ 339 w 2284"/>
                <a:gd name="T5" fmla="*/ 558 h 2287"/>
                <a:gd name="T6" fmla="*/ 198 w 2284"/>
                <a:gd name="T7" fmla="*/ 834 h 2287"/>
                <a:gd name="T8" fmla="*/ 246 w 2284"/>
                <a:gd name="T9" fmla="*/ 1069 h 2287"/>
                <a:gd name="T10" fmla="*/ 311 w 2284"/>
                <a:gd name="T11" fmla="*/ 1106 h 2287"/>
                <a:gd name="T12" fmla="*/ 311 w 2284"/>
                <a:gd name="T13" fmla="*/ 1181 h 2287"/>
                <a:gd name="T14" fmla="*/ 246 w 2284"/>
                <a:gd name="T15" fmla="*/ 1218 h 2287"/>
                <a:gd name="T16" fmla="*/ 198 w 2284"/>
                <a:gd name="T17" fmla="*/ 1453 h 2287"/>
                <a:gd name="T18" fmla="*/ 339 w 2284"/>
                <a:gd name="T19" fmla="*/ 1730 h 2287"/>
                <a:gd name="T20" fmla="*/ 558 w 2284"/>
                <a:gd name="T21" fmla="*/ 1947 h 2287"/>
                <a:gd name="T22" fmla="*/ 833 w 2284"/>
                <a:gd name="T23" fmla="*/ 2089 h 2287"/>
                <a:gd name="T24" fmla="*/ 1068 w 2284"/>
                <a:gd name="T25" fmla="*/ 2041 h 2287"/>
                <a:gd name="T26" fmla="*/ 1105 w 2284"/>
                <a:gd name="T27" fmla="*/ 1976 h 2287"/>
                <a:gd name="T28" fmla="*/ 1180 w 2284"/>
                <a:gd name="T29" fmla="*/ 1976 h 2287"/>
                <a:gd name="T30" fmla="*/ 1217 w 2284"/>
                <a:gd name="T31" fmla="*/ 2041 h 2287"/>
                <a:gd name="T32" fmla="*/ 1451 w 2284"/>
                <a:gd name="T33" fmla="*/ 2089 h 2287"/>
                <a:gd name="T34" fmla="*/ 1728 w 2284"/>
                <a:gd name="T35" fmla="*/ 1947 h 2287"/>
                <a:gd name="T36" fmla="*/ 1945 w 2284"/>
                <a:gd name="T37" fmla="*/ 1730 h 2287"/>
                <a:gd name="T38" fmla="*/ 2087 w 2284"/>
                <a:gd name="T39" fmla="*/ 1453 h 2287"/>
                <a:gd name="T40" fmla="*/ 2038 w 2284"/>
                <a:gd name="T41" fmla="*/ 1218 h 2287"/>
                <a:gd name="T42" fmla="*/ 1974 w 2284"/>
                <a:gd name="T43" fmla="*/ 1181 h 2287"/>
                <a:gd name="T44" fmla="*/ 1974 w 2284"/>
                <a:gd name="T45" fmla="*/ 1106 h 2287"/>
                <a:gd name="T46" fmla="*/ 2038 w 2284"/>
                <a:gd name="T47" fmla="*/ 1069 h 2287"/>
                <a:gd name="T48" fmla="*/ 2087 w 2284"/>
                <a:gd name="T49" fmla="*/ 834 h 2287"/>
                <a:gd name="T50" fmla="*/ 1945 w 2284"/>
                <a:gd name="T51" fmla="*/ 558 h 2287"/>
                <a:gd name="T52" fmla="*/ 1728 w 2284"/>
                <a:gd name="T53" fmla="*/ 339 h 2287"/>
                <a:gd name="T54" fmla="*/ 1451 w 2284"/>
                <a:gd name="T55" fmla="*/ 197 h 2287"/>
                <a:gd name="T56" fmla="*/ 1217 w 2284"/>
                <a:gd name="T57" fmla="*/ 246 h 2287"/>
                <a:gd name="T58" fmla="*/ 1180 w 2284"/>
                <a:gd name="T59" fmla="*/ 310 h 2287"/>
                <a:gd name="T60" fmla="*/ 1105 w 2284"/>
                <a:gd name="T61" fmla="*/ 310 h 2287"/>
                <a:gd name="T62" fmla="*/ 1068 w 2284"/>
                <a:gd name="T63" fmla="*/ 246 h 2287"/>
                <a:gd name="T64" fmla="*/ 1318 w 2284"/>
                <a:gd name="T65" fmla="*/ 14 h 2287"/>
                <a:gd name="T66" fmla="*/ 1644 w 2284"/>
                <a:gd name="T67" fmla="*/ 116 h 2287"/>
                <a:gd name="T68" fmla="*/ 1919 w 2284"/>
                <a:gd name="T69" fmla="*/ 306 h 2287"/>
                <a:gd name="T70" fmla="*/ 2128 w 2284"/>
                <a:gd name="T71" fmla="*/ 567 h 2287"/>
                <a:gd name="T72" fmla="*/ 2254 w 2284"/>
                <a:gd name="T73" fmla="*/ 882 h 2287"/>
                <a:gd name="T74" fmla="*/ 2281 w 2284"/>
                <a:gd name="T75" fmla="*/ 1233 h 2287"/>
                <a:gd name="T76" fmla="*/ 2202 w 2284"/>
                <a:gd name="T77" fmla="*/ 1568 h 2287"/>
                <a:gd name="T78" fmla="*/ 2033 w 2284"/>
                <a:gd name="T79" fmla="*/ 1859 h 2287"/>
                <a:gd name="T80" fmla="*/ 1789 w 2284"/>
                <a:gd name="T81" fmla="*/ 2085 h 2287"/>
                <a:gd name="T82" fmla="*/ 1487 w 2284"/>
                <a:gd name="T83" fmla="*/ 2234 h 2287"/>
                <a:gd name="T84" fmla="*/ 1142 w 2284"/>
                <a:gd name="T85" fmla="*/ 2287 h 2287"/>
                <a:gd name="T86" fmla="*/ 798 w 2284"/>
                <a:gd name="T87" fmla="*/ 2234 h 2287"/>
                <a:gd name="T88" fmla="*/ 496 w 2284"/>
                <a:gd name="T89" fmla="*/ 2085 h 2287"/>
                <a:gd name="T90" fmla="*/ 252 w 2284"/>
                <a:gd name="T91" fmla="*/ 1859 h 2287"/>
                <a:gd name="T92" fmla="*/ 82 w 2284"/>
                <a:gd name="T93" fmla="*/ 1568 h 2287"/>
                <a:gd name="T94" fmla="*/ 4 w 2284"/>
                <a:gd name="T95" fmla="*/ 1233 h 2287"/>
                <a:gd name="T96" fmla="*/ 30 w 2284"/>
                <a:gd name="T97" fmla="*/ 882 h 2287"/>
                <a:gd name="T98" fmla="*/ 157 w 2284"/>
                <a:gd name="T99" fmla="*/ 567 h 2287"/>
                <a:gd name="T100" fmla="*/ 366 w 2284"/>
                <a:gd name="T101" fmla="*/ 306 h 2287"/>
                <a:gd name="T102" fmla="*/ 641 w 2284"/>
                <a:gd name="T103" fmla="*/ 116 h 2287"/>
                <a:gd name="T104" fmla="*/ 966 w 2284"/>
                <a:gd name="T105" fmla="*/ 14 h 2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284" h="2287">
                  <a:moveTo>
                    <a:pt x="1068" y="151"/>
                  </a:moveTo>
                  <a:lnTo>
                    <a:pt x="988" y="161"/>
                  </a:lnTo>
                  <a:lnTo>
                    <a:pt x="910" y="176"/>
                  </a:lnTo>
                  <a:lnTo>
                    <a:pt x="833" y="197"/>
                  </a:lnTo>
                  <a:lnTo>
                    <a:pt x="759" y="225"/>
                  </a:lnTo>
                  <a:lnTo>
                    <a:pt x="689" y="258"/>
                  </a:lnTo>
                  <a:lnTo>
                    <a:pt x="622" y="296"/>
                  </a:lnTo>
                  <a:lnTo>
                    <a:pt x="558" y="339"/>
                  </a:lnTo>
                  <a:lnTo>
                    <a:pt x="497" y="388"/>
                  </a:lnTo>
                  <a:lnTo>
                    <a:pt x="440" y="440"/>
                  </a:lnTo>
                  <a:lnTo>
                    <a:pt x="388" y="497"/>
                  </a:lnTo>
                  <a:lnTo>
                    <a:pt x="339" y="558"/>
                  </a:lnTo>
                  <a:lnTo>
                    <a:pt x="296" y="622"/>
                  </a:lnTo>
                  <a:lnTo>
                    <a:pt x="259" y="690"/>
                  </a:lnTo>
                  <a:lnTo>
                    <a:pt x="225" y="761"/>
                  </a:lnTo>
                  <a:lnTo>
                    <a:pt x="198" y="834"/>
                  </a:lnTo>
                  <a:lnTo>
                    <a:pt x="177" y="910"/>
                  </a:lnTo>
                  <a:lnTo>
                    <a:pt x="161" y="989"/>
                  </a:lnTo>
                  <a:lnTo>
                    <a:pt x="151" y="1069"/>
                  </a:lnTo>
                  <a:lnTo>
                    <a:pt x="246" y="1069"/>
                  </a:lnTo>
                  <a:lnTo>
                    <a:pt x="266" y="1072"/>
                  </a:lnTo>
                  <a:lnTo>
                    <a:pt x="284" y="1080"/>
                  </a:lnTo>
                  <a:lnTo>
                    <a:pt x="298" y="1091"/>
                  </a:lnTo>
                  <a:lnTo>
                    <a:pt x="311" y="1106"/>
                  </a:lnTo>
                  <a:lnTo>
                    <a:pt x="318" y="1123"/>
                  </a:lnTo>
                  <a:lnTo>
                    <a:pt x="321" y="1143"/>
                  </a:lnTo>
                  <a:lnTo>
                    <a:pt x="318" y="1163"/>
                  </a:lnTo>
                  <a:lnTo>
                    <a:pt x="311" y="1181"/>
                  </a:lnTo>
                  <a:lnTo>
                    <a:pt x="298" y="1196"/>
                  </a:lnTo>
                  <a:lnTo>
                    <a:pt x="284" y="1208"/>
                  </a:lnTo>
                  <a:lnTo>
                    <a:pt x="266" y="1215"/>
                  </a:lnTo>
                  <a:lnTo>
                    <a:pt x="246" y="1218"/>
                  </a:lnTo>
                  <a:lnTo>
                    <a:pt x="151" y="1218"/>
                  </a:lnTo>
                  <a:lnTo>
                    <a:pt x="161" y="1299"/>
                  </a:lnTo>
                  <a:lnTo>
                    <a:pt x="177" y="1377"/>
                  </a:lnTo>
                  <a:lnTo>
                    <a:pt x="198" y="1453"/>
                  </a:lnTo>
                  <a:lnTo>
                    <a:pt x="225" y="1527"/>
                  </a:lnTo>
                  <a:lnTo>
                    <a:pt x="259" y="1598"/>
                  </a:lnTo>
                  <a:lnTo>
                    <a:pt x="296" y="1666"/>
                  </a:lnTo>
                  <a:lnTo>
                    <a:pt x="339" y="1730"/>
                  </a:lnTo>
                  <a:lnTo>
                    <a:pt x="388" y="1790"/>
                  </a:lnTo>
                  <a:lnTo>
                    <a:pt x="440" y="1847"/>
                  </a:lnTo>
                  <a:lnTo>
                    <a:pt x="497" y="1900"/>
                  </a:lnTo>
                  <a:lnTo>
                    <a:pt x="558" y="1947"/>
                  </a:lnTo>
                  <a:lnTo>
                    <a:pt x="622" y="1991"/>
                  </a:lnTo>
                  <a:lnTo>
                    <a:pt x="689" y="2028"/>
                  </a:lnTo>
                  <a:lnTo>
                    <a:pt x="759" y="2062"/>
                  </a:lnTo>
                  <a:lnTo>
                    <a:pt x="833" y="2089"/>
                  </a:lnTo>
                  <a:lnTo>
                    <a:pt x="910" y="2112"/>
                  </a:lnTo>
                  <a:lnTo>
                    <a:pt x="988" y="2127"/>
                  </a:lnTo>
                  <a:lnTo>
                    <a:pt x="1068" y="2136"/>
                  </a:lnTo>
                  <a:lnTo>
                    <a:pt x="1068" y="2041"/>
                  </a:lnTo>
                  <a:lnTo>
                    <a:pt x="1071" y="2021"/>
                  </a:lnTo>
                  <a:lnTo>
                    <a:pt x="1078" y="2003"/>
                  </a:lnTo>
                  <a:lnTo>
                    <a:pt x="1090" y="1989"/>
                  </a:lnTo>
                  <a:lnTo>
                    <a:pt x="1105" y="1976"/>
                  </a:lnTo>
                  <a:lnTo>
                    <a:pt x="1122" y="1970"/>
                  </a:lnTo>
                  <a:lnTo>
                    <a:pt x="1142" y="1966"/>
                  </a:lnTo>
                  <a:lnTo>
                    <a:pt x="1162" y="1970"/>
                  </a:lnTo>
                  <a:lnTo>
                    <a:pt x="1180" y="1976"/>
                  </a:lnTo>
                  <a:lnTo>
                    <a:pt x="1194" y="1989"/>
                  </a:lnTo>
                  <a:lnTo>
                    <a:pt x="1207" y="2003"/>
                  </a:lnTo>
                  <a:lnTo>
                    <a:pt x="1213" y="2021"/>
                  </a:lnTo>
                  <a:lnTo>
                    <a:pt x="1217" y="2041"/>
                  </a:lnTo>
                  <a:lnTo>
                    <a:pt x="1217" y="2136"/>
                  </a:lnTo>
                  <a:lnTo>
                    <a:pt x="1297" y="2127"/>
                  </a:lnTo>
                  <a:lnTo>
                    <a:pt x="1375" y="2112"/>
                  </a:lnTo>
                  <a:lnTo>
                    <a:pt x="1451" y="2089"/>
                  </a:lnTo>
                  <a:lnTo>
                    <a:pt x="1526" y="2062"/>
                  </a:lnTo>
                  <a:lnTo>
                    <a:pt x="1596" y="2028"/>
                  </a:lnTo>
                  <a:lnTo>
                    <a:pt x="1664" y="1991"/>
                  </a:lnTo>
                  <a:lnTo>
                    <a:pt x="1728" y="1947"/>
                  </a:lnTo>
                  <a:lnTo>
                    <a:pt x="1788" y="1900"/>
                  </a:lnTo>
                  <a:lnTo>
                    <a:pt x="1845" y="1847"/>
                  </a:lnTo>
                  <a:lnTo>
                    <a:pt x="1898" y="1790"/>
                  </a:lnTo>
                  <a:lnTo>
                    <a:pt x="1945" y="1730"/>
                  </a:lnTo>
                  <a:lnTo>
                    <a:pt x="1989" y="1666"/>
                  </a:lnTo>
                  <a:lnTo>
                    <a:pt x="2026" y="1598"/>
                  </a:lnTo>
                  <a:lnTo>
                    <a:pt x="2059" y="1527"/>
                  </a:lnTo>
                  <a:lnTo>
                    <a:pt x="2087" y="1453"/>
                  </a:lnTo>
                  <a:lnTo>
                    <a:pt x="2108" y="1377"/>
                  </a:lnTo>
                  <a:lnTo>
                    <a:pt x="2125" y="1299"/>
                  </a:lnTo>
                  <a:lnTo>
                    <a:pt x="2134" y="1218"/>
                  </a:lnTo>
                  <a:lnTo>
                    <a:pt x="2038" y="1218"/>
                  </a:lnTo>
                  <a:lnTo>
                    <a:pt x="2018" y="1215"/>
                  </a:lnTo>
                  <a:lnTo>
                    <a:pt x="2001" y="1208"/>
                  </a:lnTo>
                  <a:lnTo>
                    <a:pt x="1986" y="1196"/>
                  </a:lnTo>
                  <a:lnTo>
                    <a:pt x="1974" y="1181"/>
                  </a:lnTo>
                  <a:lnTo>
                    <a:pt x="1966" y="1163"/>
                  </a:lnTo>
                  <a:lnTo>
                    <a:pt x="1964" y="1143"/>
                  </a:lnTo>
                  <a:lnTo>
                    <a:pt x="1966" y="1123"/>
                  </a:lnTo>
                  <a:lnTo>
                    <a:pt x="1974" y="1106"/>
                  </a:lnTo>
                  <a:lnTo>
                    <a:pt x="1986" y="1091"/>
                  </a:lnTo>
                  <a:lnTo>
                    <a:pt x="2001" y="1080"/>
                  </a:lnTo>
                  <a:lnTo>
                    <a:pt x="2018" y="1072"/>
                  </a:lnTo>
                  <a:lnTo>
                    <a:pt x="2038" y="1069"/>
                  </a:lnTo>
                  <a:lnTo>
                    <a:pt x="2134" y="1069"/>
                  </a:lnTo>
                  <a:lnTo>
                    <a:pt x="2125" y="989"/>
                  </a:lnTo>
                  <a:lnTo>
                    <a:pt x="2108" y="910"/>
                  </a:lnTo>
                  <a:lnTo>
                    <a:pt x="2087" y="834"/>
                  </a:lnTo>
                  <a:lnTo>
                    <a:pt x="2059" y="761"/>
                  </a:lnTo>
                  <a:lnTo>
                    <a:pt x="2026" y="690"/>
                  </a:lnTo>
                  <a:lnTo>
                    <a:pt x="1989" y="622"/>
                  </a:lnTo>
                  <a:lnTo>
                    <a:pt x="1945" y="558"/>
                  </a:lnTo>
                  <a:lnTo>
                    <a:pt x="1898" y="497"/>
                  </a:lnTo>
                  <a:lnTo>
                    <a:pt x="1845" y="440"/>
                  </a:lnTo>
                  <a:lnTo>
                    <a:pt x="1788" y="388"/>
                  </a:lnTo>
                  <a:lnTo>
                    <a:pt x="1728" y="339"/>
                  </a:lnTo>
                  <a:lnTo>
                    <a:pt x="1664" y="296"/>
                  </a:lnTo>
                  <a:lnTo>
                    <a:pt x="1596" y="258"/>
                  </a:lnTo>
                  <a:lnTo>
                    <a:pt x="1526" y="225"/>
                  </a:lnTo>
                  <a:lnTo>
                    <a:pt x="1451" y="197"/>
                  </a:lnTo>
                  <a:lnTo>
                    <a:pt x="1375" y="176"/>
                  </a:lnTo>
                  <a:lnTo>
                    <a:pt x="1297" y="161"/>
                  </a:lnTo>
                  <a:lnTo>
                    <a:pt x="1217" y="151"/>
                  </a:lnTo>
                  <a:lnTo>
                    <a:pt x="1217" y="246"/>
                  </a:lnTo>
                  <a:lnTo>
                    <a:pt x="1213" y="266"/>
                  </a:lnTo>
                  <a:lnTo>
                    <a:pt x="1207" y="284"/>
                  </a:lnTo>
                  <a:lnTo>
                    <a:pt x="1194" y="299"/>
                  </a:lnTo>
                  <a:lnTo>
                    <a:pt x="1180" y="310"/>
                  </a:lnTo>
                  <a:lnTo>
                    <a:pt x="1162" y="318"/>
                  </a:lnTo>
                  <a:lnTo>
                    <a:pt x="1142" y="320"/>
                  </a:lnTo>
                  <a:lnTo>
                    <a:pt x="1122" y="318"/>
                  </a:lnTo>
                  <a:lnTo>
                    <a:pt x="1105" y="310"/>
                  </a:lnTo>
                  <a:lnTo>
                    <a:pt x="1090" y="299"/>
                  </a:lnTo>
                  <a:lnTo>
                    <a:pt x="1078" y="284"/>
                  </a:lnTo>
                  <a:lnTo>
                    <a:pt x="1071" y="266"/>
                  </a:lnTo>
                  <a:lnTo>
                    <a:pt x="1068" y="246"/>
                  </a:lnTo>
                  <a:lnTo>
                    <a:pt x="1068" y="151"/>
                  </a:lnTo>
                  <a:close/>
                  <a:moveTo>
                    <a:pt x="1142" y="0"/>
                  </a:moveTo>
                  <a:lnTo>
                    <a:pt x="1232" y="3"/>
                  </a:lnTo>
                  <a:lnTo>
                    <a:pt x="1318" y="14"/>
                  </a:lnTo>
                  <a:lnTo>
                    <a:pt x="1404" y="31"/>
                  </a:lnTo>
                  <a:lnTo>
                    <a:pt x="1487" y="53"/>
                  </a:lnTo>
                  <a:lnTo>
                    <a:pt x="1567" y="82"/>
                  </a:lnTo>
                  <a:lnTo>
                    <a:pt x="1644" y="116"/>
                  </a:lnTo>
                  <a:lnTo>
                    <a:pt x="1718" y="156"/>
                  </a:lnTo>
                  <a:lnTo>
                    <a:pt x="1789" y="202"/>
                  </a:lnTo>
                  <a:lnTo>
                    <a:pt x="1856" y="252"/>
                  </a:lnTo>
                  <a:lnTo>
                    <a:pt x="1919" y="306"/>
                  </a:lnTo>
                  <a:lnTo>
                    <a:pt x="1979" y="366"/>
                  </a:lnTo>
                  <a:lnTo>
                    <a:pt x="2033" y="429"/>
                  </a:lnTo>
                  <a:lnTo>
                    <a:pt x="2083" y="496"/>
                  </a:lnTo>
                  <a:lnTo>
                    <a:pt x="2128" y="567"/>
                  </a:lnTo>
                  <a:lnTo>
                    <a:pt x="2168" y="641"/>
                  </a:lnTo>
                  <a:lnTo>
                    <a:pt x="2202" y="719"/>
                  </a:lnTo>
                  <a:lnTo>
                    <a:pt x="2231" y="798"/>
                  </a:lnTo>
                  <a:lnTo>
                    <a:pt x="2254" y="882"/>
                  </a:lnTo>
                  <a:lnTo>
                    <a:pt x="2271" y="967"/>
                  </a:lnTo>
                  <a:lnTo>
                    <a:pt x="2281" y="1055"/>
                  </a:lnTo>
                  <a:lnTo>
                    <a:pt x="2284" y="1143"/>
                  </a:lnTo>
                  <a:lnTo>
                    <a:pt x="2281" y="1233"/>
                  </a:lnTo>
                  <a:lnTo>
                    <a:pt x="2271" y="1320"/>
                  </a:lnTo>
                  <a:lnTo>
                    <a:pt x="2254" y="1405"/>
                  </a:lnTo>
                  <a:lnTo>
                    <a:pt x="2231" y="1488"/>
                  </a:lnTo>
                  <a:lnTo>
                    <a:pt x="2202" y="1568"/>
                  </a:lnTo>
                  <a:lnTo>
                    <a:pt x="2168" y="1646"/>
                  </a:lnTo>
                  <a:lnTo>
                    <a:pt x="2128" y="1720"/>
                  </a:lnTo>
                  <a:lnTo>
                    <a:pt x="2083" y="1791"/>
                  </a:lnTo>
                  <a:lnTo>
                    <a:pt x="2033" y="1859"/>
                  </a:lnTo>
                  <a:lnTo>
                    <a:pt x="1979" y="1922"/>
                  </a:lnTo>
                  <a:lnTo>
                    <a:pt x="1919" y="1981"/>
                  </a:lnTo>
                  <a:lnTo>
                    <a:pt x="1856" y="2035"/>
                  </a:lnTo>
                  <a:lnTo>
                    <a:pt x="1789" y="2085"/>
                  </a:lnTo>
                  <a:lnTo>
                    <a:pt x="1718" y="2130"/>
                  </a:lnTo>
                  <a:lnTo>
                    <a:pt x="1644" y="2170"/>
                  </a:lnTo>
                  <a:lnTo>
                    <a:pt x="1567" y="2205"/>
                  </a:lnTo>
                  <a:lnTo>
                    <a:pt x="1487" y="2234"/>
                  </a:lnTo>
                  <a:lnTo>
                    <a:pt x="1404" y="2257"/>
                  </a:lnTo>
                  <a:lnTo>
                    <a:pt x="1318" y="2274"/>
                  </a:lnTo>
                  <a:lnTo>
                    <a:pt x="1232" y="2284"/>
                  </a:lnTo>
                  <a:lnTo>
                    <a:pt x="1142" y="2287"/>
                  </a:lnTo>
                  <a:lnTo>
                    <a:pt x="1054" y="2284"/>
                  </a:lnTo>
                  <a:lnTo>
                    <a:pt x="966" y="2274"/>
                  </a:lnTo>
                  <a:lnTo>
                    <a:pt x="881" y="2257"/>
                  </a:lnTo>
                  <a:lnTo>
                    <a:pt x="798" y="2234"/>
                  </a:lnTo>
                  <a:lnTo>
                    <a:pt x="718" y="2205"/>
                  </a:lnTo>
                  <a:lnTo>
                    <a:pt x="641" y="2170"/>
                  </a:lnTo>
                  <a:lnTo>
                    <a:pt x="566" y="2130"/>
                  </a:lnTo>
                  <a:lnTo>
                    <a:pt x="496" y="2085"/>
                  </a:lnTo>
                  <a:lnTo>
                    <a:pt x="429" y="2035"/>
                  </a:lnTo>
                  <a:lnTo>
                    <a:pt x="366" y="1981"/>
                  </a:lnTo>
                  <a:lnTo>
                    <a:pt x="306" y="1922"/>
                  </a:lnTo>
                  <a:lnTo>
                    <a:pt x="252" y="1859"/>
                  </a:lnTo>
                  <a:lnTo>
                    <a:pt x="202" y="1791"/>
                  </a:lnTo>
                  <a:lnTo>
                    <a:pt x="157" y="1720"/>
                  </a:lnTo>
                  <a:lnTo>
                    <a:pt x="117" y="1646"/>
                  </a:lnTo>
                  <a:lnTo>
                    <a:pt x="82" y="1568"/>
                  </a:lnTo>
                  <a:lnTo>
                    <a:pt x="54" y="1488"/>
                  </a:lnTo>
                  <a:lnTo>
                    <a:pt x="30" y="1405"/>
                  </a:lnTo>
                  <a:lnTo>
                    <a:pt x="14" y="1320"/>
                  </a:lnTo>
                  <a:lnTo>
                    <a:pt x="4" y="1233"/>
                  </a:lnTo>
                  <a:lnTo>
                    <a:pt x="0" y="1143"/>
                  </a:lnTo>
                  <a:lnTo>
                    <a:pt x="4" y="1055"/>
                  </a:lnTo>
                  <a:lnTo>
                    <a:pt x="14" y="967"/>
                  </a:lnTo>
                  <a:lnTo>
                    <a:pt x="30" y="882"/>
                  </a:lnTo>
                  <a:lnTo>
                    <a:pt x="54" y="798"/>
                  </a:lnTo>
                  <a:lnTo>
                    <a:pt x="82" y="719"/>
                  </a:lnTo>
                  <a:lnTo>
                    <a:pt x="117" y="641"/>
                  </a:lnTo>
                  <a:lnTo>
                    <a:pt x="157" y="567"/>
                  </a:lnTo>
                  <a:lnTo>
                    <a:pt x="202" y="496"/>
                  </a:lnTo>
                  <a:lnTo>
                    <a:pt x="252" y="429"/>
                  </a:lnTo>
                  <a:lnTo>
                    <a:pt x="306" y="366"/>
                  </a:lnTo>
                  <a:lnTo>
                    <a:pt x="366" y="306"/>
                  </a:lnTo>
                  <a:lnTo>
                    <a:pt x="429" y="252"/>
                  </a:lnTo>
                  <a:lnTo>
                    <a:pt x="496" y="202"/>
                  </a:lnTo>
                  <a:lnTo>
                    <a:pt x="566" y="156"/>
                  </a:lnTo>
                  <a:lnTo>
                    <a:pt x="641" y="116"/>
                  </a:lnTo>
                  <a:lnTo>
                    <a:pt x="718" y="82"/>
                  </a:lnTo>
                  <a:lnTo>
                    <a:pt x="798" y="53"/>
                  </a:lnTo>
                  <a:lnTo>
                    <a:pt x="881" y="31"/>
                  </a:lnTo>
                  <a:lnTo>
                    <a:pt x="966" y="14"/>
                  </a:lnTo>
                  <a:lnTo>
                    <a:pt x="1054" y="3"/>
                  </a:lnTo>
                  <a:lnTo>
                    <a:pt x="1142" y="0"/>
                  </a:lnTo>
                  <a:close/>
                </a:path>
              </a:pathLst>
            </a:custGeom>
            <a:grpFill/>
            <a:ln w="0">
              <a:noFill/>
              <a:prstDash val="solid"/>
              <a:round/>
            </a:ln>
          </p:spPr>
          <p:txBody>
            <a:bodyPr vert="horz" wrap="square" lIns="91440" tIns="45720" rIns="91440" bIns="45720" numCol="1" anchor="t" anchorCtr="0" compatLnSpc="1"/>
            <a:lstStyle/>
            <a:p>
              <a:endParaRPr lang="en-US" sz="1600">
                <a:solidFill>
                  <a:schemeClr val="bg2"/>
                </a:solidFill>
                <a:latin typeface="字魂105号-简雅黑" panose="00000500000000000000" charset="-122"/>
                <a:ea typeface="字魂105号-简雅黑" panose="00000500000000000000" charset="-122"/>
              </a:endParaRPr>
            </a:p>
          </p:txBody>
        </p:sp>
        <p:sp>
          <p:nvSpPr>
            <p:cNvPr id="63" name="Freeform 400"/>
            <p:cNvSpPr>
              <a:spLocks noEditPoints="1"/>
            </p:cNvSpPr>
            <p:nvPr/>
          </p:nvSpPr>
          <p:spPr bwMode="auto">
            <a:xfrm>
              <a:off x="4470400" y="4994276"/>
              <a:ext cx="495300" cy="579438"/>
            </a:xfrm>
            <a:custGeom>
              <a:avLst/>
              <a:gdLst>
                <a:gd name="T0" fmla="*/ 1265 w 3119"/>
                <a:gd name="T1" fmla="*/ 717 h 3653"/>
                <a:gd name="T2" fmla="*/ 907 w 3119"/>
                <a:gd name="T3" fmla="*/ 848 h 3653"/>
                <a:gd name="T4" fmla="*/ 601 w 3119"/>
                <a:gd name="T5" fmla="*/ 1065 h 3653"/>
                <a:gd name="T6" fmla="*/ 364 w 3119"/>
                <a:gd name="T7" fmla="*/ 1356 h 3653"/>
                <a:gd name="T8" fmla="*/ 210 w 3119"/>
                <a:gd name="T9" fmla="*/ 1703 h 3653"/>
                <a:gd name="T10" fmla="*/ 156 w 3119"/>
                <a:gd name="T11" fmla="*/ 2091 h 3653"/>
                <a:gd name="T12" fmla="*/ 210 w 3119"/>
                <a:gd name="T13" fmla="*/ 2481 h 3653"/>
                <a:gd name="T14" fmla="*/ 364 w 3119"/>
                <a:gd name="T15" fmla="*/ 2828 h 3653"/>
                <a:gd name="T16" fmla="*/ 601 w 3119"/>
                <a:gd name="T17" fmla="*/ 3117 h 3653"/>
                <a:gd name="T18" fmla="*/ 907 w 3119"/>
                <a:gd name="T19" fmla="*/ 3336 h 3653"/>
                <a:gd name="T20" fmla="*/ 1265 w 3119"/>
                <a:gd name="T21" fmla="*/ 3466 h 3653"/>
                <a:gd name="T22" fmla="*/ 1659 w 3119"/>
                <a:gd name="T23" fmla="*/ 3493 h 3653"/>
                <a:gd name="T24" fmla="*/ 2039 w 3119"/>
                <a:gd name="T25" fmla="*/ 3412 h 3653"/>
                <a:gd name="T26" fmla="*/ 2372 w 3119"/>
                <a:gd name="T27" fmla="*/ 3237 h 3653"/>
                <a:gd name="T28" fmla="*/ 2646 w 3119"/>
                <a:gd name="T29" fmla="*/ 2981 h 3653"/>
                <a:gd name="T30" fmla="*/ 2843 w 3119"/>
                <a:gd name="T31" fmla="*/ 2660 h 3653"/>
                <a:gd name="T32" fmla="*/ 2949 w 3119"/>
                <a:gd name="T33" fmla="*/ 2290 h 3653"/>
                <a:gd name="T34" fmla="*/ 2949 w 3119"/>
                <a:gd name="T35" fmla="*/ 1893 h 3653"/>
                <a:gd name="T36" fmla="*/ 2843 w 3119"/>
                <a:gd name="T37" fmla="*/ 1524 h 3653"/>
                <a:gd name="T38" fmla="*/ 2646 w 3119"/>
                <a:gd name="T39" fmla="*/ 1203 h 3653"/>
                <a:gd name="T40" fmla="*/ 2372 w 3119"/>
                <a:gd name="T41" fmla="*/ 947 h 3653"/>
                <a:gd name="T42" fmla="*/ 2039 w 3119"/>
                <a:gd name="T43" fmla="*/ 770 h 3653"/>
                <a:gd name="T44" fmla="*/ 1659 w 3119"/>
                <a:gd name="T45" fmla="*/ 690 h 3653"/>
                <a:gd name="T46" fmla="*/ 1678 w 3119"/>
                <a:gd name="T47" fmla="*/ 288 h 3653"/>
                <a:gd name="T48" fmla="*/ 1752 w 3119"/>
                <a:gd name="T49" fmla="*/ 0 h 3653"/>
                <a:gd name="T50" fmla="*/ 1816 w 3119"/>
                <a:gd name="T51" fmla="*/ 37 h 3653"/>
                <a:gd name="T52" fmla="*/ 1823 w 3119"/>
                <a:gd name="T53" fmla="*/ 381 h 3653"/>
                <a:gd name="T54" fmla="*/ 1772 w 3119"/>
                <a:gd name="T55" fmla="*/ 433 h 3653"/>
                <a:gd name="T56" fmla="*/ 1735 w 3119"/>
                <a:gd name="T57" fmla="*/ 540 h 3653"/>
                <a:gd name="T58" fmla="*/ 2123 w 3119"/>
                <a:gd name="T59" fmla="*/ 636 h 3653"/>
                <a:gd name="T60" fmla="*/ 2466 w 3119"/>
                <a:gd name="T61" fmla="*/ 821 h 3653"/>
                <a:gd name="T62" fmla="*/ 2750 w 3119"/>
                <a:gd name="T63" fmla="*/ 1085 h 3653"/>
                <a:gd name="T64" fmla="*/ 2963 w 3119"/>
                <a:gd name="T65" fmla="*/ 1410 h 3653"/>
                <a:gd name="T66" fmla="*/ 3089 w 3119"/>
                <a:gd name="T67" fmla="*/ 1786 h 3653"/>
                <a:gd name="T68" fmla="*/ 3115 w 3119"/>
                <a:gd name="T69" fmla="*/ 2195 h 3653"/>
                <a:gd name="T70" fmla="*/ 3039 w 3119"/>
                <a:gd name="T71" fmla="*/ 2585 h 3653"/>
                <a:gd name="T72" fmla="*/ 2872 w 3119"/>
                <a:gd name="T73" fmla="*/ 2934 h 3653"/>
                <a:gd name="T74" fmla="*/ 2627 w 3119"/>
                <a:gd name="T75" fmla="*/ 3228 h 3653"/>
                <a:gd name="T76" fmla="*/ 2318 w 3119"/>
                <a:gd name="T77" fmla="*/ 3456 h 3653"/>
                <a:gd name="T78" fmla="*/ 1958 w 3119"/>
                <a:gd name="T79" fmla="*/ 3601 h 3653"/>
                <a:gd name="T80" fmla="*/ 1559 w 3119"/>
                <a:gd name="T81" fmla="*/ 3653 h 3653"/>
                <a:gd name="T82" fmla="*/ 1162 w 3119"/>
                <a:gd name="T83" fmla="*/ 3601 h 3653"/>
                <a:gd name="T84" fmla="*/ 801 w 3119"/>
                <a:gd name="T85" fmla="*/ 3456 h 3653"/>
                <a:gd name="T86" fmla="*/ 492 w 3119"/>
                <a:gd name="T87" fmla="*/ 3228 h 3653"/>
                <a:gd name="T88" fmla="*/ 247 w 3119"/>
                <a:gd name="T89" fmla="*/ 2934 h 3653"/>
                <a:gd name="T90" fmla="*/ 80 w 3119"/>
                <a:gd name="T91" fmla="*/ 2585 h 3653"/>
                <a:gd name="T92" fmla="*/ 3 w 3119"/>
                <a:gd name="T93" fmla="*/ 2195 h 3653"/>
                <a:gd name="T94" fmla="*/ 30 w 3119"/>
                <a:gd name="T95" fmla="*/ 1786 h 3653"/>
                <a:gd name="T96" fmla="*/ 156 w 3119"/>
                <a:gd name="T97" fmla="*/ 1410 h 3653"/>
                <a:gd name="T98" fmla="*/ 369 w 3119"/>
                <a:gd name="T99" fmla="*/ 1085 h 3653"/>
                <a:gd name="T100" fmla="*/ 652 w 3119"/>
                <a:gd name="T101" fmla="*/ 821 h 3653"/>
                <a:gd name="T102" fmla="*/ 996 w 3119"/>
                <a:gd name="T103" fmla="*/ 636 h 3653"/>
                <a:gd name="T104" fmla="*/ 1383 w 3119"/>
                <a:gd name="T105" fmla="*/ 540 h 3653"/>
                <a:gd name="T106" fmla="*/ 1347 w 3119"/>
                <a:gd name="T107" fmla="*/ 433 h 3653"/>
                <a:gd name="T108" fmla="*/ 1296 w 3119"/>
                <a:gd name="T109" fmla="*/ 381 h 3653"/>
                <a:gd name="T110" fmla="*/ 1302 w 3119"/>
                <a:gd name="T111" fmla="*/ 37 h 3653"/>
                <a:gd name="T112" fmla="*/ 1367 w 3119"/>
                <a:gd name="T113" fmla="*/ 0 h 36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119" h="3653">
                  <a:moveTo>
                    <a:pt x="1559" y="686"/>
                  </a:moveTo>
                  <a:lnTo>
                    <a:pt x="1460" y="690"/>
                  </a:lnTo>
                  <a:lnTo>
                    <a:pt x="1361" y="701"/>
                  </a:lnTo>
                  <a:lnTo>
                    <a:pt x="1265" y="717"/>
                  </a:lnTo>
                  <a:lnTo>
                    <a:pt x="1172" y="741"/>
                  </a:lnTo>
                  <a:lnTo>
                    <a:pt x="1080" y="770"/>
                  </a:lnTo>
                  <a:lnTo>
                    <a:pt x="992" y="806"/>
                  </a:lnTo>
                  <a:lnTo>
                    <a:pt x="907" y="848"/>
                  </a:lnTo>
                  <a:lnTo>
                    <a:pt x="825" y="895"/>
                  </a:lnTo>
                  <a:lnTo>
                    <a:pt x="746" y="947"/>
                  </a:lnTo>
                  <a:lnTo>
                    <a:pt x="672" y="1003"/>
                  </a:lnTo>
                  <a:lnTo>
                    <a:pt x="601" y="1065"/>
                  </a:lnTo>
                  <a:lnTo>
                    <a:pt x="535" y="1132"/>
                  </a:lnTo>
                  <a:lnTo>
                    <a:pt x="473" y="1203"/>
                  </a:lnTo>
                  <a:lnTo>
                    <a:pt x="416" y="1277"/>
                  </a:lnTo>
                  <a:lnTo>
                    <a:pt x="364" y="1356"/>
                  </a:lnTo>
                  <a:lnTo>
                    <a:pt x="317" y="1438"/>
                  </a:lnTo>
                  <a:lnTo>
                    <a:pt x="276" y="1524"/>
                  </a:lnTo>
                  <a:lnTo>
                    <a:pt x="240" y="1611"/>
                  </a:lnTo>
                  <a:lnTo>
                    <a:pt x="210" y="1703"/>
                  </a:lnTo>
                  <a:lnTo>
                    <a:pt x="187" y="1796"/>
                  </a:lnTo>
                  <a:lnTo>
                    <a:pt x="169" y="1893"/>
                  </a:lnTo>
                  <a:lnTo>
                    <a:pt x="159" y="1992"/>
                  </a:lnTo>
                  <a:lnTo>
                    <a:pt x="156" y="2091"/>
                  </a:lnTo>
                  <a:lnTo>
                    <a:pt x="159" y="2192"/>
                  </a:lnTo>
                  <a:lnTo>
                    <a:pt x="169" y="2290"/>
                  </a:lnTo>
                  <a:lnTo>
                    <a:pt x="187" y="2386"/>
                  </a:lnTo>
                  <a:lnTo>
                    <a:pt x="210" y="2481"/>
                  </a:lnTo>
                  <a:lnTo>
                    <a:pt x="240" y="2572"/>
                  </a:lnTo>
                  <a:lnTo>
                    <a:pt x="276" y="2660"/>
                  </a:lnTo>
                  <a:lnTo>
                    <a:pt x="317" y="2746"/>
                  </a:lnTo>
                  <a:lnTo>
                    <a:pt x="364" y="2828"/>
                  </a:lnTo>
                  <a:lnTo>
                    <a:pt x="416" y="2905"/>
                  </a:lnTo>
                  <a:lnTo>
                    <a:pt x="473" y="2981"/>
                  </a:lnTo>
                  <a:lnTo>
                    <a:pt x="535" y="3051"/>
                  </a:lnTo>
                  <a:lnTo>
                    <a:pt x="601" y="3117"/>
                  </a:lnTo>
                  <a:lnTo>
                    <a:pt x="672" y="3179"/>
                  </a:lnTo>
                  <a:lnTo>
                    <a:pt x="746" y="3237"/>
                  </a:lnTo>
                  <a:lnTo>
                    <a:pt x="825" y="3289"/>
                  </a:lnTo>
                  <a:lnTo>
                    <a:pt x="907" y="3336"/>
                  </a:lnTo>
                  <a:lnTo>
                    <a:pt x="992" y="3377"/>
                  </a:lnTo>
                  <a:lnTo>
                    <a:pt x="1080" y="3412"/>
                  </a:lnTo>
                  <a:lnTo>
                    <a:pt x="1172" y="3442"/>
                  </a:lnTo>
                  <a:lnTo>
                    <a:pt x="1265" y="3466"/>
                  </a:lnTo>
                  <a:lnTo>
                    <a:pt x="1361" y="3483"/>
                  </a:lnTo>
                  <a:lnTo>
                    <a:pt x="1460" y="3493"/>
                  </a:lnTo>
                  <a:lnTo>
                    <a:pt x="1559" y="3497"/>
                  </a:lnTo>
                  <a:lnTo>
                    <a:pt x="1659" y="3493"/>
                  </a:lnTo>
                  <a:lnTo>
                    <a:pt x="1758" y="3483"/>
                  </a:lnTo>
                  <a:lnTo>
                    <a:pt x="1854" y="3466"/>
                  </a:lnTo>
                  <a:lnTo>
                    <a:pt x="1948" y="3442"/>
                  </a:lnTo>
                  <a:lnTo>
                    <a:pt x="2039" y="3412"/>
                  </a:lnTo>
                  <a:lnTo>
                    <a:pt x="2128" y="3377"/>
                  </a:lnTo>
                  <a:lnTo>
                    <a:pt x="2213" y="3336"/>
                  </a:lnTo>
                  <a:lnTo>
                    <a:pt x="2294" y="3289"/>
                  </a:lnTo>
                  <a:lnTo>
                    <a:pt x="2372" y="3237"/>
                  </a:lnTo>
                  <a:lnTo>
                    <a:pt x="2448" y="3179"/>
                  </a:lnTo>
                  <a:lnTo>
                    <a:pt x="2517" y="3117"/>
                  </a:lnTo>
                  <a:lnTo>
                    <a:pt x="2584" y="3051"/>
                  </a:lnTo>
                  <a:lnTo>
                    <a:pt x="2646" y="2981"/>
                  </a:lnTo>
                  <a:lnTo>
                    <a:pt x="2702" y="2905"/>
                  </a:lnTo>
                  <a:lnTo>
                    <a:pt x="2754" y="2828"/>
                  </a:lnTo>
                  <a:lnTo>
                    <a:pt x="2802" y="2746"/>
                  </a:lnTo>
                  <a:lnTo>
                    <a:pt x="2843" y="2660"/>
                  </a:lnTo>
                  <a:lnTo>
                    <a:pt x="2878" y="2572"/>
                  </a:lnTo>
                  <a:lnTo>
                    <a:pt x="2908" y="2481"/>
                  </a:lnTo>
                  <a:lnTo>
                    <a:pt x="2932" y="2386"/>
                  </a:lnTo>
                  <a:lnTo>
                    <a:pt x="2949" y="2290"/>
                  </a:lnTo>
                  <a:lnTo>
                    <a:pt x="2959" y="2192"/>
                  </a:lnTo>
                  <a:lnTo>
                    <a:pt x="2963" y="2091"/>
                  </a:lnTo>
                  <a:lnTo>
                    <a:pt x="2959" y="1992"/>
                  </a:lnTo>
                  <a:lnTo>
                    <a:pt x="2949" y="1893"/>
                  </a:lnTo>
                  <a:lnTo>
                    <a:pt x="2932" y="1796"/>
                  </a:lnTo>
                  <a:lnTo>
                    <a:pt x="2908" y="1703"/>
                  </a:lnTo>
                  <a:lnTo>
                    <a:pt x="2878" y="1611"/>
                  </a:lnTo>
                  <a:lnTo>
                    <a:pt x="2843" y="1524"/>
                  </a:lnTo>
                  <a:lnTo>
                    <a:pt x="2802" y="1438"/>
                  </a:lnTo>
                  <a:lnTo>
                    <a:pt x="2754" y="1356"/>
                  </a:lnTo>
                  <a:lnTo>
                    <a:pt x="2702" y="1277"/>
                  </a:lnTo>
                  <a:lnTo>
                    <a:pt x="2646" y="1203"/>
                  </a:lnTo>
                  <a:lnTo>
                    <a:pt x="2584" y="1132"/>
                  </a:lnTo>
                  <a:lnTo>
                    <a:pt x="2517" y="1065"/>
                  </a:lnTo>
                  <a:lnTo>
                    <a:pt x="2448" y="1003"/>
                  </a:lnTo>
                  <a:lnTo>
                    <a:pt x="2372" y="947"/>
                  </a:lnTo>
                  <a:lnTo>
                    <a:pt x="2294" y="895"/>
                  </a:lnTo>
                  <a:lnTo>
                    <a:pt x="2213" y="848"/>
                  </a:lnTo>
                  <a:lnTo>
                    <a:pt x="2128" y="806"/>
                  </a:lnTo>
                  <a:lnTo>
                    <a:pt x="2039" y="770"/>
                  </a:lnTo>
                  <a:lnTo>
                    <a:pt x="1948" y="741"/>
                  </a:lnTo>
                  <a:lnTo>
                    <a:pt x="1854" y="717"/>
                  </a:lnTo>
                  <a:lnTo>
                    <a:pt x="1758" y="701"/>
                  </a:lnTo>
                  <a:lnTo>
                    <a:pt x="1659" y="690"/>
                  </a:lnTo>
                  <a:lnTo>
                    <a:pt x="1559" y="686"/>
                  </a:lnTo>
                  <a:close/>
                  <a:moveTo>
                    <a:pt x="1441" y="148"/>
                  </a:moveTo>
                  <a:lnTo>
                    <a:pt x="1441" y="288"/>
                  </a:lnTo>
                  <a:lnTo>
                    <a:pt x="1678" y="288"/>
                  </a:lnTo>
                  <a:lnTo>
                    <a:pt x="1678" y="148"/>
                  </a:lnTo>
                  <a:lnTo>
                    <a:pt x="1441" y="148"/>
                  </a:lnTo>
                  <a:close/>
                  <a:moveTo>
                    <a:pt x="1367" y="0"/>
                  </a:moveTo>
                  <a:lnTo>
                    <a:pt x="1752" y="0"/>
                  </a:lnTo>
                  <a:lnTo>
                    <a:pt x="1772" y="3"/>
                  </a:lnTo>
                  <a:lnTo>
                    <a:pt x="1790" y="11"/>
                  </a:lnTo>
                  <a:lnTo>
                    <a:pt x="1804" y="22"/>
                  </a:lnTo>
                  <a:lnTo>
                    <a:pt x="1816" y="37"/>
                  </a:lnTo>
                  <a:lnTo>
                    <a:pt x="1823" y="54"/>
                  </a:lnTo>
                  <a:lnTo>
                    <a:pt x="1826" y="74"/>
                  </a:lnTo>
                  <a:lnTo>
                    <a:pt x="1826" y="361"/>
                  </a:lnTo>
                  <a:lnTo>
                    <a:pt x="1823" y="381"/>
                  </a:lnTo>
                  <a:lnTo>
                    <a:pt x="1816" y="399"/>
                  </a:lnTo>
                  <a:lnTo>
                    <a:pt x="1804" y="414"/>
                  </a:lnTo>
                  <a:lnTo>
                    <a:pt x="1790" y="426"/>
                  </a:lnTo>
                  <a:lnTo>
                    <a:pt x="1772" y="433"/>
                  </a:lnTo>
                  <a:lnTo>
                    <a:pt x="1752" y="436"/>
                  </a:lnTo>
                  <a:lnTo>
                    <a:pt x="1634" y="436"/>
                  </a:lnTo>
                  <a:lnTo>
                    <a:pt x="1634" y="532"/>
                  </a:lnTo>
                  <a:lnTo>
                    <a:pt x="1735" y="540"/>
                  </a:lnTo>
                  <a:lnTo>
                    <a:pt x="1836" y="555"/>
                  </a:lnTo>
                  <a:lnTo>
                    <a:pt x="1934" y="576"/>
                  </a:lnTo>
                  <a:lnTo>
                    <a:pt x="2030" y="603"/>
                  </a:lnTo>
                  <a:lnTo>
                    <a:pt x="2123" y="636"/>
                  </a:lnTo>
                  <a:lnTo>
                    <a:pt x="2214" y="674"/>
                  </a:lnTo>
                  <a:lnTo>
                    <a:pt x="2301" y="718"/>
                  </a:lnTo>
                  <a:lnTo>
                    <a:pt x="2386" y="768"/>
                  </a:lnTo>
                  <a:lnTo>
                    <a:pt x="2466" y="821"/>
                  </a:lnTo>
                  <a:lnTo>
                    <a:pt x="2543" y="881"/>
                  </a:lnTo>
                  <a:lnTo>
                    <a:pt x="2616" y="945"/>
                  </a:lnTo>
                  <a:lnTo>
                    <a:pt x="2686" y="1012"/>
                  </a:lnTo>
                  <a:lnTo>
                    <a:pt x="2750" y="1085"/>
                  </a:lnTo>
                  <a:lnTo>
                    <a:pt x="2811" y="1161"/>
                  </a:lnTo>
                  <a:lnTo>
                    <a:pt x="2866" y="1241"/>
                  </a:lnTo>
                  <a:lnTo>
                    <a:pt x="2917" y="1324"/>
                  </a:lnTo>
                  <a:lnTo>
                    <a:pt x="2963" y="1410"/>
                  </a:lnTo>
                  <a:lnTo>
                    <a:pt x="3002" y="1500"/>
                  </a:lnTo>
                  <a:lnTo>
                    <a:pt x="3037" y="1593"/>
                  </a:lnTo>
                  <a:lnTo>
                    <a:pt x="3066" y="1689"/>
                  </a:lnTo>
                  <a:lnTo>
                    <a:pt x="3089" y="1786"/>
                  </a:lnTo>
                  <a:lnTo>
                    <a:pt x="3105" y="1886"/>
                  </a:lnTo>
                  <a:lnTo>
                    <a:pt x="3115" y="1988"/>
                  </a:lnTo>
                  <a:lnTo>
                    <a:pt x="3119" y="2091"/>
                  </a:lnTo>
                  <a:lnTo>
                    <a:pt x="3115" y="2195"/>
                  </a:lnTo>
                  <a:lnTo>
                    <a:pt x="3105" y="2294"/>
                  </a:lnTo>
                  <a:lnTo>
                    <a:pt x="3089" y="2394"/>
                  </a:lnTo>
                  <a:lnTo>
                    <a:pt x="3067" y="2491"/>
                  </a:lnTo>
                  <a:lnTo>
                    <a:pt x="3039" y="2585"/>
                  </a:lnTo>
                  <a:lnTo>
                    <a:pt x="3005" y="2676"/>
                  </a:lnTo>
                  <a:lnTo>
                    <a:pt x="2966" y="2766"/>
                  </a:lnTo>
                  <a:lnTo>
                    <a:pt x="2922" y="2851"/>
                  </a:lnTo>
                  <a:lnTo>
                    <a:pt x="2872" y="2934"/>
                  </a:lnTo>
                  <a:lnTo>
                    <a:pt x="2818" y="3013"/>
                  </a:lnTo>
                  <a:lnTo>
                    <a:pt x="2759" y="3088"/>
                  </a:lnTo>
                  <a:lnTo>
                    <a:pt x="2695" y="3161"/>
                  </a:lnTo>
                  <a:lnTo>
                    <a:pt x="2627" y="3228"/>
                  </a:lnTo>
                  <a:lnTo>
                    <a:pt x="2555" y="3293"/>
                  </a:lnTo>
                  <a:lnTo>
                    <a:pt x="2480" y="3351"/>
                  </a:lnTo>
                  <a:lnTo>
                    <a:pt x="2400" y="3406"/>
                  </a:lnTo>
                  <a:lnTo>
                    <a:pt x="2318" y="3456"/>
                  </a:lnTo>
                  <a:lnTo>
                    <a:pt x="2232" y="3500"/>
                  </a:lnTo>
                  <a:lnTo>
                    <a:pt x="2143" y="3540"/>
                  </a:lnTo>
                  <a:lnTo>
                    <a:pt x="2052" y="3573"/>
                  </a:lnTo>
                  <a:lnTo>
                    <a:pt x="1958" y="3601"/>
                  </a:lnTo>
                  <a:lnTo>
                    <a:pt x="1861" y="3624"/>
                  </a:lnTo>
                  <a:lnTo>
                    <a:pt x="1762" y="3640"/>
                  </a:lnTo>
                  <a:lnTo>
                    <a:pt x="1661" y="3650"/>
                  </a:lnTo>
                  <a:lnTo>
                    <a:pt x="1559" y="3653"/>
                  </a:lnTo>
                  <a:lnTo>
                    <a:pt x="1457" y="3650"/>
                  </a:lnTo>
                  <a:lnTo>
                    <a:pt x="1357" y="3640"/>
                  </a:lnTo>
                  <a:lnTo>
                    <a:pt x="1258" y="3624"/>
                  </a:lnTo>
                  <a:lnTo>
                    <a:pt x="1162" y="3601"/>
                  </a:lnTo>
                  <a:lnTo>
                    <a:pt x="1068" y="3573"/>
                  </a:lnTo>
                  <a:lnTo>
                    <a:pt x="976" y="3540"/>
                  </a:lnTo>
                  <a:lnTo>
                    <a:pt x="887" y="3500"/>
                  </a:lnTo>
                  <a:lnTo>
                    <a:pt x="801" y="3456"/>
                  </a:lnTo>
                  <a:lnTo>
                    <a:pt x="719" y="3406"/>
                  </a:lnTo>
                  <a:lnTo>
                    <a:pt x="639" y="3351"/>
                  </a:lnTo>
                  <a:lnTo>
                    <a:pt x="564" y="3293"/>
                  </a:lnTo>
                  <a:lnTo>
                    <a:pt x="492" y="3228"/>
                  </a:lnTo>
                  <a:lnTo>
                    <a:pt x="424" y="3161"/>
                  </a:lnTo>
                  <a:lnTo>
                    <a:pt x="361" y="3088"/>
                  </a:lnTo>
                  <a:lnTo>
                    <a:pt x="301" y="3013"/>
                  </a:lnTo>
                  <a:lnTo>
                    <a:pt x="247" y="2934"/>
                  </a:lnTo>
                  <a:lnTo>
                    <a:pt x="197" y="2851"/>
                  </a:lnTo>
                  <a:lnTo>
                    <a:pt x="153" y="2766"/>
                  </a:lnTo>
                  <a:lnTo>
                    <a:pt x="114" y="2676"/>
                  </a:lnTo>
                  <a:lnTo>
                    <a:pt x="80" y="2585"/>
                  </a:lnTo>
                  <a:lnTo>
                    <a:pt x="52" y="2491"/>
                  </a:lnTo>
                  <a:lnTo>
                    <a:pt x="30" y="2394"/>
                  </a:lnTo>
                  <a:lnTo>
                    <a:pt x="13" y="2294"/>
                  </a:lnTo>
                  <a:lnTo>
                    <a:pt x="3" y="2195"/>
                  </a:lnTo>
                  <a:lnTo>
                    <a:pt x="0" y="2091"/>
                  </a:lnTo>
                  <a:lnTo>
                    <a:pt x="3" y="1988"/>
                  </a:lnTo>
                  <a:lnTo>
                    <a:pt x="13" y="1886"/>
                  </a:lnTo>
                  <a:lnTo>
                    <a:pt x="30" y="1786"/>
                  </a:lnTo>
                  <a:lnTo>
                    <a:pt x="53" y="1689"/>
                  </a:lnTo>
                  <a:lnTo>
                    <a:pt x="82" y="1593"/>
                  </a:lnTo>
                  <a:lnTo>
                    <a:pt x="116" y="1500"/>
                  </a:lnTo>
                  <a:lnTo>
                    <a:pt x="156" y="1410"/>
                  </a:lnTo>
                  <a:lnTo>
                    <a:pt x="201" y="1324"/>
                  </a:lnTo>
                  <a:lnTo>
                    <a:pt x="252" y="1241"/>
                  </a:lnTo>
                  <a:lnTo>
                    <a:pt x="308" y="1161"/>
                  </a:lnTo>
                  <a:lnTo>
                    <a:pt x="369" y="1085"/>
                  </a:lnTo>
                  <a:lnTo>
                    <a:pt x="433" y="1012"/>
                  </a:lnTo>
                  <a:lnTo>
                    <a:pt x="503" y="945"/>
                  </a:lnTo>
                  <a:lnTo>
                    <a:pt x="576" y="881"/>
                  </a:lnTo>
                  <a:lnTo>
                    <a:pt x="652" y="821"/>
                  </a:lnTo>
                  <a:lnTo>
                    <a:pt x="733" y="768"/>
                  </a:lnTo>
                  <a:lnTo>
                    <a:pt x="817" y="718"/>
                  </a:lnTo>
                  <a:lnTo>
                    <a:pt x="905" y="674"/>
                  </a:lnTo>
                  <a:lnTo>
                    <a:pt x="996" y="636"/>
                  </a:lnTo>
                  <a:lnTo>
                    <a:pt x="1089" y="603"/>
                  </a:lnTo>
                  <a:lnTo>
                    <a:pt x="1185" y="576"/>
                  </a:lnTo>
                  <a:lnTo>
                    <a:pt x="1282" y="555"/>
                  </a:lnTo>
                  <a:lnTo>
                    <a:pt x="1383" y="540"/>
                  </a:lnTo>
                  <a:lnTo>
                    <a:pt x="1485" y="532"/>
                  </a:lnTo>
                  <a:lnTo>
                    <a:pt x="1485" y="436"/>
                  </a:lnTo>
                  <a:lnTo>
                    <a:pt x="1367" y="436"/>
                  </a:lnTo>
                  <a:lnTo>
                    <a:pt x="1347" y="433"/>
                  </a:lnTo>
                  <a:lnTo>
                    <a:pt x="1329" y="426"/>
                  </a:lnTo>
                  <a:lnTo>
                    <a:pt x="1315" y="414"/>
                  </a:lnTo>
                  <a:lnTo>
                    <a:pt x="1302" y="399"/>
                  </a:lnTo>
                  <a:lnTo>
                    <a:pt x="1296" y="381"/>
                  </a:lnTo>
                  <a:lnTo>
                    <a:pt x="1292" y="361"/>
                  </a:lnTo>
                  <a:lnTo>
                    <a:pt x="1292" y="74"/>
                  </a:lnTo>
                  <a:lnTo>
                    <a:pt x="1296" y="54"/>
                  </a:lnTo>
                  <a:lnTo>
                    <a:pt x="1302" y="37"/>
                  </a:lnTo>
                  <a:lnTo>
                    <a:pt x="1315" y="22"/>
                  </a:lnTo>
                  <a:lnTo>
                    <a:pt x="1329" y="11"/>
                  </a:lnTo>
                  <a:lnTo>
                    <a:pt x="1347" y="3"/>
                  </a:lnTo>
                  <a:lnTo>
                    <a:pt x="1367" y="0"/>
                  </a:lnTo>
                  <a:close/>
                </a:path>
              </a:pathLst>
            </a:custGeom>
            <a:grpFill/>
            <a:ln w="0">
              <a:noFill/>
              <a:prstDash val="solid"/>
              <a:round/>
            </a:ln>
          </p:spPr>
          <p:txBody>
            <a:bodyPr vert="horz" wrap="square" lIns="91440" tIns="45720" rIns="91440" bIns="45720" numCol="1" anchor="t" anchorCtr="0" compatLnSpc="1"/>
            <a:lstStyle/>
            <a:p>
              <a:endParaRPr lang="en-US" sz="1600">
                <a:solidFill>
                  <a:schemeClr val="bg2"/>
                </a:solidFill>
                <a:latin typeface="字魂105号-简雅黑" panose="00000500000000000000" charset="-122"/>
                <a:ea typeface="字魂105号-简雅黑" panose="00000500000000000000" charset="-122"/>
              </a:endParaRPr>
            </a:p>
          </p:txBody>
        </p:sp>
        <p:sp>
          <p:nvSpPr>
            <p:cNvPr id="64" name="Freeform 401"/>
            <p:cNvSpPr>
              <a:spLocks noEditPoints="1"/>
            </p:cNvSpPr>
            <p:nvPr/>
          </p:nvSpPr>
          <p:spPr bwMode="auto">
            <a:xfrm>
              <a:off x="4627563" y="5235576"/>
              <a:ext cx="179388" cy="180975"/>
            </a:xfrm>
            <a:custGeom>
              <a:avLst/>
              <a:gdLst>
                <a:gd name="T0" fmla="*/ 405 w 1132"/>
                <a:gd name="T1" fmla="*/ 510 h 1133"/>
                <a:gd name="T2" fmla="*/ 223 w 1132"/>
                <a:gd name="T3" fmla="*/ 910 h 1133"/>
                <a:gd name="T4" fmla="*/ 623 w 1132"/>
                <a:gd name="T5" fmla="*/ 728 h 1133"/>
                <a:gd name="T6" fmla="*/ 405 w 1132"/>
                <a:gd name="T7" fmla="*/ 510 h 1133"/>
                <a:gd name="T8" fmla="*/ 910 w 1132"/>
                <a:gd name="T9" fmla="*/ 223 h 1133"/>
                <a:gd name="T10" fmla="*/ 510 w 1132"/>
                <a:gd name="T11" fmla="*/ 404 h 1133"/>
                <a:gd name="T12" fmla="*/ 728 w 1132"/>
                <a:gd name="T13" fmla="*/ 623 h 1133"/>
                <a:gd name="T14" fmla="*/ 910 w 1132"/>
                <a:gd name="T15" fmla="*/ 223 h 1133"/>
                <a:gd name="T16" fmla="*/ 1063 w 1132"/>
                <a:gd name="T17" fmla="*/ 0 h 1133"/>
                <a:gd name="T18" fmla="*/ 1080 w 1132"/>
                <a:gd name="T19" fmla="*/ 3 h 1133"/>
                <a:gd name="T20" fmla="*/ 1097 w 1132"/>
                <a:gd name="T21" fmla="*/ 11 h 1133"/>
                <a:gd name="T22" fmla="*/ 1111 w 1132"/>
                <a:gd name="T23" fmla="*/ 22 h 1133"/>
                <a:gd name="T24" fmla="*/ 1122 w 1132"/>
                <a:gd name="T25" fmla="*/ 36 h 1133"/>
                <a:gd name="T26" fmla="*/ 1129 w 1132"/>
                <a:gd name="T27" fmla="*/ 52 h 1133"/>
                <a:gd name="T28" fmla="*/ 1132 w 1132"/>
                <a:gd name="T29" fmla="*/ 70 h 1133"/>
                <a:gd name="T30" fmla="*/ 1131 w 1132"/>
                <a:gd name="T31" fmla="*/ 87 h 1133"/>
                <a:gd name="T32" fmla="*/ 1126 w 1132"/>
                <a:gd name="T33" fmla="*/ 104 h 1133"/>
                <a:gd name="T34" fmla="*/ 818 w 1132"/>
                <a:gd name="T35" fmla="*/ 782 h 1133"/>
                <a:gd name="T36" fmla="*/ 818 w 1132"/>
                <a:gd name="T37" fmla="*/ 784 h 1133"/>
                <a:gd name="T38" fmla="*/ 816 w 1132"/>
                <a:gd name="T39" fmla="*/ 787 h 1133"/>
                <a:gd name="T40" fmla="*/ 814 w 1132"/>
                <a:gd name="T41" fmla="*/ 790 h 1133"/>
                <a:gd name="T42" fmla="*/ 812 w 1132"/>
                <a:gd name="T43" fmla="*/ 793 h 1133"/>
                <a:gd name="T44" fmla="*/ 810 w 1132"/>
                <a:gd name="T45" fmla="*/ 796 h 1133"/>
                <a:gd name="T46" fmla="*/ 808 w 1132"/>
                <a:gd name="T47" fmla="*/ 798 h 1133"/>
                <a:gd name="T48" fmla="*/ 803 w 1132"/>
                <a:gd name="T49" fmla="*/ 804 h 1133"/>
                <a:gd name="T50" fmla="*/ 798 w 1132"/>
                <a:gd name="T51" fmla="*/ 808 h 1133"/>
                <a:gd name="T52" fmla="*/ 796 w 1132"/>
                <a:gd name="T53" fmla="*/ 810 h 1133"/>
                <a:gd name="T54" fmla="*/ 792 w 1132"/>
                <a:gd name="T55" fmla="*/ 813 h 1133"/>
                <a:gd name="T56" fmla="*/ 789 w 1132"/>
                <a:gd name="T57" fmla="*/ 815 h 1133"/>
                <a:gd name="T58" fmla="*/ 787 w 1132"/>
                <a:gd name="T59" fmla="*/ 816 h 1133"/>
                <a:gd name="T60" fmla="*/ 783 w 1132"/>
                <a:gd name="T61" fmla="*/ 818 h 1133"/>
                <a:gd name="T62" fmla="*/ 781 w 1132"/>
                <a:gd name="T63" fmla="*/ 819 h 1133"/>
                <a:gd name="T64" fmla="*/ 104 w 1132"/>
                <a:gd name="T65" fmla="*/ 1126 h 1133"/>
                <a:gd name="T66" fmla="*/ 90 w 1132"/>
                <a:gd name="T67" fmla="*/ 1132 h 1133"/>
                <a:gd name="T68" fmla="*/ 75 w 1132"/>
                <a:gd name="T69" fmla="*/ 1133 h 1133"/>
                <a:gd name="T70" fmla="*/ 56 w 1132"/>
                <a:gd name="T71" fmla="*/ 1131 h 1133"/>
                <a:gd name="T72" fmla="*/ 38 w 1132"/>
                <a:gd name="T73" fmla="*/ 1123 h 1133"/>
                <a:gd name="T74" fmla="*/ 23 w 1132"/>
                <a:gd name="T75" fmla="*/ 1112 h 1133"/>
                <a:gd name="T76" fmla="*/ 10 w 1132"/>
                <a:gd name="T77" fmla="*/ 1098 h 1133"/>
                <a:gd name="T78" fmla="*/ 4 w 1132"/>
                <a:gd name="T79" fmla="*/ 1081 h 1133"/>
                <a:gd name="T80" fmla="*/ 0 w 1132"/>
                <a:gd name="T81" fmla="*/ 1063 h 1133"/>
                <a:gd name="T82" fmla="*/ 1 w 1132"/>
                <a:gd name="T83" fmla="*/ 1046 h 1133"/>
                <a:gd name="T84" fmla="*/ 7 w 1132"/>
                <a:gd name="T85" fmla="*/ 1029 h 1133"/>
                <a:gd name="T86" fmla="*/ 315 w 1132"/>
                <a:gd name="T87" fmla="*/ 351 h 1133"/>
                <a:gd name="T88" fmla="*/ 315 w 1132"/>
                <a:gd name="T89" fmla="*/ 349 h 1133"/>
                <a:gd name="T90" fmla="*/ 317 w 1132"/>
                <a:gd name="T91" fmla="*/ 346 h 1133"/>
                <a:gd name="T92" fmla="*/ 319 w 1132"/>
                <a:gd name="T93" fmla="*/ 343 h 1133"/>
                <a:gd name="T94" fmla="*/ 320 w 1132"/>
                <a:gd name="T95" fmla="*/ 340 h 1133"/>
                <a:gd name="T96" fmla="*/ 323 w 1132"/>
                <a:gd name="T97" fmla="*/ 337 h 1133"/>
                <a:gd name="T98" fmla="*/ 325 w 1132"/>
                <a:gd name="T99" fmla="*/ 335 h 1133"/>
                <a:gd name="T100" fmla="*/ 329 w 1132"/>
                <a:gd name="T101" fmla="*/ 329 h 1133"/>
                <a:gd name="T102" fmla="*/ 335 w 1132"/>
                <a:gd name="T103" fmla="*/ 325 h 1133"/>
                <a:gd name="T104" fmla="*/ 337 w 1132"/>
                <a:gd name="T105" fmla="*/ 324 h 1133"/>
                <a:gd name="T106" fmla="*/ 340 w 1132"/>
                <a:gd name="T107" fmla="*/ 320 h 1133"/>
                <a:gd name="T108" fmla="*/ 344 w 1132"/>
                <a:gd name="T109" fmla="*/ 319 h 1133"/>
                <a:gd name="T110" fmla="*/ 346 w 1132"/>
                <a:gd name="T111" fmla="*/ 317 h 1133"/>
                <a:gd name="T112" fmla="*/ 349 w 1132"/>
                <a:gd name="T113" fmla="*/ 316 h 1133"/>
                <a:gd name="T114" fmla="*/ 351 w 1132"/>
                <a:gd name="T115" fmla="*/ 315 h 1133"/>
                <a:gd name="T116" fmla="*/ 1028 w 1132"/>
                <a:gd name="T117" fmla="*/ 6 h 1133"/>
                <a:gd name="T118" fmla="*/ 1045 w 1132"/>
                <a:gd name="T119" fmla="*/ 1 h 1133"/>
                <a:gd name="T120" fmla="*/ 1063 w 1132"/>
                <a:gd name="T121" fmla="*/ 0 h 1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32" h="1133">
                  <a:moveTo>
                    <a:pt x="405" y="510"/>
                  </a:moveTo>
                  <a:lnTo>
                    <a:pt x="223" y="910"/>
                  </a:lnTo>
                  <a:lnTo>
                    <a:pt x="623" y="728"/>
                  </a:lnTo>
                  <a:lnTo>
                    <a:pt x="405" y="510"/>
                  </a:lnTo>
                  <a:close/>
                  <a:moveTo>
                    <a:pt x="910" y="223"/>
                  </a:moveTo>
                  <a:lnTo>
                    <a:pt x="510" y="404"/>
                  </a:lnTo>
                  <a:lnTo>
                    <a:pt x="728" y="623"/>
                  </a:lnTo>
                  <a:lnTo>
                    <a:pt x="910" y="223"/>
                  </a:lnTo>
                  <a:close/>
                  <a:moveTo>
                    <a:pt x="1063" y="0"/>
                  </a:moveTo>
                  <a:lnTo>
                    <a:pt x="1080" y="3"/>
                  </a:lnTo>
                  <a:lnTo>
                    <a:pt x="1097" y="11"/>
                  </a:lnTo>
                  <a:lnTo>
                    <a:pt x="1111" y="22"/>
                  </a:lnTo>
                  <a:lnTo>
                    <a:pt x="1122" y="36"/>
                  </a:lnTo>
                  <a:lnTo>
                    <a:pt x="1129" y="52"/>
                  </a:lnTo>
                  <a:lnTo>
                    <a:pt x="1132" y="70"/>
                  </a:lnTo>
                  <a:lnTo>
                    <a:pt x="1131" y="87"/>
                  </a:lnTo>
                  <a:lnTo>
                    <a:pt x="1126" y="104"/>
                  </a:lnTo>
                  <a:lnTo>
                    <a:pt x="818" y="782"/>
                  </a:lnTo>
                  <a:lnTo>
                    <a:pt x="818" y="784"/>
                  </a:lnTo>
                  <a:lnTo>
                    <a:pt x="816" y="787"/>
                  </a:lnTo>
                  <a:lnTo>
                    <a:pt x="814" y="790"/>
                  </a:lnTo>
                  <a:lnTo>
                    <a:pt x="812" y="793"/>
                  </a:lnTo>
                  <a:lnTo>
                    <a:pt x="810" y="796"/>
                  </a:lnTo>
                  <a:lnTo>
                    <a:pt x="808" y="798"/>
                  </a:lnTo>
                  <a:lnTo>
                    <a:pt x="803" y="804"/>
                  </a:lnTo>
                  <a:lnTo>
                    <a:pt x="798" y="808"/>
                  </a:lnTo>
                  <a:lnTo>
                    <a:pt x="796" y="810"/>
                  </a:lnTo>
                  <a:lnTo>
                    <a:pt x="792" y="813"/>
                  </a:lnTo>
                  <a:lnTo>
                    <a:pt x="789" y="815"/>
                  </a:lnTo>
                  <a:lnTo>
                    <a:pt x="787" y="816"/>
                  </a:lnTo>
                  <a:lnTo>
                    <a:pt x="783" y="818"/>
                  </a:lnTo>
                  <a:lnTo>
                    <a:pt x="781" y="819"/>
                  </a:lnTo>
                  <a:lnTo>
                    <a:pt x="104" y="1126"/>
                  </a:lnTo>
                  <a:lnTo>
                    <a:pt x="90" y="1132"/>
                  </a:lnTo>
                  <a:lnTo>
                    <a:pt x="75" y="1133"/>
                  </a:lnTo>
                  <a:lnTo>
                    <a:pt x="56" y="1131"/>
                  </a:lnTo>
                  <a:lnTo>
                    <a:pt x="38" y="1123"/>
                  </a:lnTo>
                  <a:lnTo>
                    <a:pt x="23" y="1112"/>
                  </a:lnTo>
                  <a:lnTo>
                    <a:pt x="10" y="1098"/>
                  </a:lnTo>
                  <a:lnTo>
                    <a:pt x="4" y="1081"/>
                  </a:lnTo>
                  <a:lnTo>
                    <a:pt x="0" y="1063"/>
                  </a:lnTo>
                  <a:lnTo>
                    <a:pt x="1" y="1046"/>
                  </a:lnTo>
                  <a:lnTo>
                    <a:pt x="7" y="1029"/>
                  </a:lnTo>
                  <a:lnTo>
                    <a:pt x="315" y="351"/>
                  </a:lnTo>
                  <a:lnTo>
                    <a:pt x="315" y="349"/>
                  </a:lnTo>
                  <a:lnTo>
                    <a:pt x="317" y="346"/>
                  </a:lnTo>
                  <a:lnTo>
                    <a:pt x="319" y="343"/>
                  </a:lnTo>
                  <a:lnTo>
                    <a:pt x="320" y="340"/>
                  </a:lnTo>
                  <a:lnTo>
                    <a:pt x="323" y="337"/>
                  </a:lnTo>
                  <a:lnTo>
                    <a:pt x="325" y="335"/>
                  </a:lnTo>
                  <a:lnTo>
                    <a:pt x="329" y="329"/>
                  </a:lnTo>
                  <a:lnTo>
                    <a:pt x="335" y="325"/>
                  </a:lnTo>
                  <a:lnTo>
                    <a:pt x="337" y="324"/>
                  </a:lnTo>
                  <a:lnTo>
                    <a:pt x="340" y="320"/>
                  </a:lnTo>
                  <a:lnTo>
                    <a:pt x="344" y="319"/>
                  </a:lnTo>
                  <a:lnTo>
                    <a:pt x="346" y="317"/>
                  </a:lnTo>
                  <a:lnTo>
                    <a:pt x="349" y="316"/>
                  </a:lnTo>
                  <a:lnTo>
                    <a:pt x="351" y="315"/>
                  </a:lnTo>
                  <a:lnTo>
                    <a:pt x="1028" y="6"/>
                  </a:lnTo>
                  <a:lnTo>
                    <a:pt x="1045" y="1"/>
                  </a:lnTo>
                  <a:lnTo>
                    <a:pt x="1063" y="0"/>
                  </a:lnTo>
                  <a:close/>
                </a:path>
              </a:pathLst>
            </a:custGeom>
            <a:grpFill/>
            <a:ln w="0">
              <a:noFill/>
              <a:prstDash val="solid"/>
              <a:round/>
            </a:ln>
          </p:spPr>
          <p:txBody>
            <a:bodyPr vert="horz" wrap="square" lIns="91440" tIns="45720" rIns="91440" bIns="45720" numCol="1" anchor="t" anchorCtr="0" compatLnSpc="1"/>
            <a:lstStyle/>
            <a:p>
              <a:endParaRPr lang="en-US" sz="1600">
                <a:solidFill>
                  <a:schemeClr val="bg2"/>
                </a:solidFill>
                <a:latin typeface="字魂105号-简雅黑" panose="00000500000000000000" charset="-122"/>
                <a:ea typeface="字魂105号-简雅黑" panose="00000500000000000000" charset="-122"/>
              </a:endParaRPr>
            </a:p>
          </p:txBody>
        </p:sp>
      </p:grpSp>
      <p:sp>
        <p:nvSpPr>
          <p:cNvPr id="65" name="1"/>
          <p:cNvSpPr txBox="1">
            <a:spLocks noChangeArrowheads="1"/>
          </p:cNvSpPr>
          <p:nvPr/>
        </p:nvSpPr>
        <p:spPr bwMode="auto">
          <a:xfrm>
            <a:off x="1228725" y="1397000"/>
            <a:ext cx="5603240" cy="3073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spcBef>
                <a:spcPct val="20000"/>
              </a:spcBef>
            </a:pPr>
            <a:r>
              <a:rPr lang="zh-CN" altLang="en-US" sz="2000" dirty="0">
                <a:solidFill>
                  <a:schemeClr val="tx1"/>
                </a:solidFill>
                <a:latin typeface="字魂105号-简雅黑" panose="00000500000000000000" charset="-122"/>
                <a:ea typeface="字魂105号-简雅黑" panose="00000500000000000000" charset="-122"/>
                <a:cs typeface="+mn-ea"/>
                <a:sym typeface="+mn-lt"/>
              </a:rPr>
              <a:t>基础的埋置深度，应按下列条件确定：</a:t>
            </a:r>
          </a:p>
        </p:txBody>
      </p:sp>
      <p:sp>
        <p:nvSpPr>
          <p:cNvPr id="70" name="1"/>
          <p:cNvSpPr txBox="1">
            <a:spLocks noChangeArrowheads="1"/>
          </p:cNvSpPr>
          <p:nvPr/>
        </p:nvSpPr>
        <p:spPr bwMode="auto">
          <a:xfrm>
            <a:off x="9351010" y="2379980"/>
            <a:ext cx="2115820" cy="55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defPPr>
              <a:defRPr lang="zh-CN"/>
            </a:defPPr>
            <a:lvl1pPr defTabSz="1216025">
              <a:lnSpc>
                <a:spcPct val="130000"/>
              </a:lnSpc>
              <a:defRPr sz="1400">
                <a:solidFill>
                  <a:schemeClr val="tx1">
                    <a:lumMod val="75000"/>
                    <a:lumOff val="25000"/>
                  </a:schemeClr>
                </a:solidFill>
                <a:latin typeface="微软雅黑" panose="020B0503020204020204" pitchFamily="34" charset="-122"/>
                <a:ea typeface="微软雅黑" panose="020B0503020204020204" pitchFamily="34" charset="-122"/>
                <a:cs typeface="+mn-ea"/>
              </a:defRPr>
            </a:lvl1pPr>
            <a:lvl2pPr marL="742950" indent="-285750" defTabSz="1216025">
              <a:defRPr>
                <a:latin typeface="Arial" panose="020B0604020202020204" pitchFamily="34" charset="0"/>
                <a:ea typeface="微软雅黑" panose="020B0503020204020204" pitchFamily="34" charset="-122"/>
              </a:defRPr>
            </a:lvl2pPr>
            <a:lvl3pPr marL="1143000" indent="-228600" defTabSz="1216025">
              <a:defRPr>
                <a:latin typeface="Arial" panose="020B0604020202020204" pitchFamily="34" charset="0"/>
                <a:ea typeface="微软雅黑" panose="020B0503020204020204" pitchFamily="34" charset="-122"/>
              </a:defRPr>
            </a:lvl3pPr>
            <a:lvl4pPr marL="1600200" indent="-228600" defTabSz="1216025">
              <a:defRPr>
                <a:latin typeface="Arial" panose="020B0604020202020204" pitchFamily="34" charset="0"/>
                <a:ea typeface="微软雅黑" panose="020B0503020204020204" pitchFamily="34" charset="-122"/>
              </a:defRPr>
            </a:lvl4pPr>
            <a:lvl5pPr marL="2057400" indent="-228600" defTabSz="1216025">
              <a:defRPr>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latin typeface="Arial" panose="020B0604020202020204" pitchFamily="34" charset="0"/>
                <a:ea typeface="微软雅黑" panose="020B0503020204020204" pitchFamily="34" charset="-122"/>
              </a:defRPr>
            </a:lvl9pPr>
          </a:lstStyle>
          <a:p>
            <a:r>
              <a:rPr lang="zh-CN" altLang="en-US" dirty="0">
                <a:solidFill>
                  <a:schemeClr val="tx1"/>
                </a:solidFill>
                <a:sym typeface="+mn-lt"/>
              </a:rPr>
              <a:t>（5）地基土冻胀和融陷的影响。</a:t>
            </a:r>
          </a:p>
        </p:txBody>
      </p:sp>
      <p:sp>
        <p:nvSpPr>
          <p:cNvPr id="72" name="1"/>
          <p:cNvSpPr txBox="1">
            <a:spLocks noChangeArrowheads="1"/>
          </p:cNvSpPr>
          <p:nvPr/>
        </p:nvSpPr>
        <p:spPr bwMode="auto">
          <a:xfrm>
            <a:off x="3557270" y="5478780"/>
            <a:ext cx="2552700" cy="55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defPPr>
              <a:defRPr lang="zh-CN"/>
            </a:defPPr>
            <a:lvl1pPr defTabSz="1216025">
              <a:lnSpc>
                <a:spcPct val="130000"/>
              </a:lnSpc>
              <a:defRPr sz="1400">
                <a:solidFill>
                  <a:schemeClr val="tx1">
                    <a:lumMod val="75000"/>
                    <a:lumOff val="25000"/>
                  </a:schemeClr>
                </a:solidFill>
                <a:latin typeface="微软雅黑" panose="020B0503020204020204" pitchFamily="34" charset="-122"/>
                <a:ea typeface="微软雅黑" panose="020B0503020204020204" pitchFamily="34" charset="-122"/>
                <a:cs typeface="+mn-ea"/>
              </a:defRPr>
            </a:lvl1pPr>
            <a:lvl2pPr marL="742950" indent="-285750" defTabSz="1216025">
              <a:defRPr>
                <a:latin typeface="Arial" panose="020B0604020202020204" pitchFamily="34" charset="0"/>
                <a:ea typeface="微软雅黑" panose="020B0503020204020204" pitchFamily="34" charset="-122"/>
              </a:defRPr>
            </a:lvl2pPr>
            <a:lvl3pPr marL="1143000" indent="-228600" defTabSz="1216025">
              <a:defRPr>
                <a:latin typeface="Arial" panose="020B0604020202020204" pitchFamily="34" charset="0"/>
                <a:ea typeface="微软雅黑" panose="020B0503020204020204" pitchFamily="34" charset="-122"/>
              </a:defRPr>
            </a:lvl3pPr>
            <a:lvl4pPr marL="1600200" indent="-228600" defTabSz="1216025">
              <a:defRPr>
                <a:latin typeface="Arial" panose="020B0604020202020204" pitchFamily="34" charset="0"/>
                <a:ea typeface="微软雅黑" panose="020B0503020204020204" pitchFamily="34" charset="-122"/>
              </a:defRPr>
            </a:lvl4pPr>
            <a:lvl5pPr marL="2057400" indent="-228600" defTabSz="1216025">
              <a:defRPr>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latin typeface="Arial" panose="020B0604020202020204" pitchFamily="34" charset="0"/>
                <a:ea typeface="微软雅黑" panose="020B0503020204020204" pitchFamily="34" charset="-122"/>
              </a:defRPr>
            </a:lvl9pPr>
          </a:lstStyle>
          <a:p>
            <a:pPr>
              <a:lnSpc>
                <a:spcPct val="130000"/>
              </a:lnSpc>
              <a:spcBef>
                <a:spcPts val="0"/>
              </a:spcBef>
              <a:spcAft>
                <a:spcPts val="0"/>
              </a:spcAft>
            </a:pPr>
            <a:r>
              <a:rPr lang="zh-CN" altLang="en-US" dirty="0">
                <a:solidFill>
                  <a:schemeClr val="tx1"/>
                </a:solidFill>
                <a:sym typeface="+mn-lt"/>
              </a:rPr>
              <a:t>（2）作用在地基上的荷载大小和性质。</a:t>
            </a:r>
          </a:p>
        </p:txBody>
      </p:sp>
      <p:sp>
        <p:nvSpPr>
          <p:cNvPr id="74" name="1"/>
          <p:cNvSpPr txBox="1">
            <a:spLocks noChangeArrowheads="1"/>
          </p:cNvSpPr>
          <p:nvPr/>
        </p:nvSpPr>
        <p:spPr bwMode="auto">
          <a:xfrm>
            <a:off x="7370532" y="5478865"/>
            <a:ext cx="2242094" cy="27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defPPr>
              <a:defRPr lang="zh-CN"/>
            </a:defPPr>
            <a:lvl1pPr defTabSz="1216025">
              <a:lnSpc>
                <a:spcPct val="130000"/>
              </a:lnSpc>
              <a:defRPr sz="1400">
                <a:solidFill>
                  <a:schemeClr val="tx1">
                    <a:lumMod val="75000"/>
                    <a:lumOff val="25000"/>
                  </a:schemeClr>
                </a:solidFill>
                <a:latin typeface="微软雅黑" panose="020B0503020204020204" pitchFamily="34" charset="-122"/>
                <a:ea typeface="微软雅黑" panose="020B0503020204020204" pitchFamily="34" charset="-122"/>
                <a:cs typeface="+mn-ea"/>
              </a:defRPr>
            </a:lvl1pPr>
            <a:lvl2pPr marL="742950" indent="-285750" defTabSz="1216025">
              <a:defRPr>
                <a:latin typeface="Arial" panose="020B0604020202020204" pitchFamily="34" charset="0"/>
                <a:ea typeface="微软雅黑" panose="020B0503020204020204" pitchFamily="34" charset="-122"/>
              </a:defRPr>
            </a:lvl2pPr>
            <a:lvl3pPr marL="1143000" indent="-228600" defTabSz="1216025">
              <a:defRPr>
                <a:latin typeface="Arial" panose="020B0604020202020204" pitchFamily="34" charset="0"/>
                <a:ea typeface="微软雅黑" panose="020B0503020204020204" pitchFamily="34" charset="-122"/>
              </a:defRPr>
            </a:lvl3pPr>
            <a:lvl4pPr marL="1600200" indent="-228600" defTabSz="1216025">
              <a:defRPr>
                <a:latin typeface="Arial" panose="020B0604020202020204" pitchFamily="34" charset="0"/>
                <a:ea typeface="微软雅黑" panose="020B0503020204020204" pitchFamily="34" charset="-122"/>
              </a:defRPr>
            </a:lvl4pPr>
            <a:lvl5pPr marL="2057400" indent="-228600" defTabSz="1216025">
              <a:defRPr>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latin typeface="Arial" panose="020B0604020202020204" pitchFamily="34" charset="0"/>
                <a:ea typeface="微软雅黑" panose="020B0503020204020204" pitchFamily="34" charset="-122"/>
              </a:defRPr>
            </a:lvl9pPr>
          </a:lstStyle>
          <a:p>
            <a:r>
              <a:rPr lang="zh-CN" altLang="en-US" dirty="0">
                <a:solidFill>
                  <a:schemeClr val="tx1"/>
                </a:solidFill>
                <a:sym typeface="+mn-lt"/>
              </a:rPr>
              <a:t>（4）相邻建筑物的基础埋深。</a:t>
            </a:r>
          </a:p>
        </p:txBody>
      </p:sp>
      <p:sp>
        <p:nvSpPr>
          <p:cNvPr id="3" name="文本框 2"/>
          <p:cNvSpPr txBox="1"/>
          <p:nvPr/>
        </p:nvSpPr>
        <p:spPr>
          <a:xfrm>
            <a:off x="1106805" y="330835"/>
            <a:ext cx="5553075" cy="607695"/>
          </a:xfrm>
          <a:prstGeom prst="rect">
            <a:avLst/>
          </a:prstGeom>
          <a:noFill/>
        </p:spPr>
        <p:txBody>
          <a:bodyPr wrap="square" rtlCol="0" anchor="t">
            <a:spAutoFit/>
          </a:bodyPr>
          <a:lstStyle/>
          <a:p>
            <a:pPr>
              <a:lnSpc>
                <a:spcPct val="120000"/>
              </a:lnSpc>
            </a:pPr>
            <a:r>
              <a:rPr lang="zh-CN" altLang="en-US" sz="2800" b="1" dirty="0" smtClean="0">
                <a:solidFill>
                  <a:srgbClr val="F87616"/>
                </a:solidFill>
              </a:rPr>
              <a:t>基础埋置深度的影响因素</a:t>
            </a:r>
          </a:p>
        </p:txBody>
      </p:sp>
      <p:sp>
        <p:nvSpPr>
          <p:cNvPr id="2" name="1"/>
          <p:cNvSpPr txBox="1">
            <a:spLocks noChangeArrowheads="1"/>
          </p:cNvSpPr>
          <p:nvPr/>
        </p:nvSpPr>
        <p:spPr bwMode="auto">
          <a:xfrm>
            <a:off x="1656080" y="2272030"/>
            <a:ext cx="2701925" cy="83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nSpc>
                <a:spcPct val="130000"/>
              </a:lnSpc>
              <a:spcBef>
                <a:spcPts val="0"/>
              </a:spcBef>
              <a:spcAft>
                <a:spcPts val="0"/>
              </a:spcAft>
            </a:pPr>
            <a:r>
              <a:rPr lang="zh-CN" altLang="en-US" sz="1400" dirty="0">
                <a:solidFill>
                  <a:schemeClr val="tx1"/>
                </a:solidFill>
                <a:latin typeface="微软雅黑" panose="020B0503020204020204" pitchFamily="34" charset="-122"/>
                <a:cs typeface="+mn-ea"/>
                <a:sym typeface="+mn-lt"/>
              </a:rPr>
              <a:t>（1）建筑物的用途，有无地下室、设备基础和地下设施，基础的形式和构造。</a:t>
            </a:r>
          </a:p>
        </p:txBody>
      </p:sp>
      <p:sp>
        <p:nvSpPr>
          <p:cNvPr id="4" name="1"/>
          <p:cNvSpPr txBox="1">
            <a:spLocks noChangeArrowheads="1"/>
          </p:cNvSpPr>
          <p:nvPr/>
        </p:nvSpPr>
        <p:spPr bwMode="auto">
          <a:xfrm>
            <a:off x="5494655" y="2380615"/>
            <a:ext cx="2629535" cy="27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defPPr>
              <a:defRPr lang="zh-CN"/>
            </a:defPPr>
            <a:lvl1pPr defTabSz="1216025">
              <a:lnSpc>
                <a:spcPct val="130000"/>
              </a:lnSpc>
              <a:defRPr sz="1400">
                <a:solidFill>
                  <a:schemeClr val="tx1">
                    <a:lumMod val="75000"/>
                    <a:lumOff val="25000"/>
                  </a:schemeClr>
                </a:solidFill>
                <a:latin typeface="微软雅黑" panose="020B0503020204020204" pitchFamily="34" charset="-122"/>
                <a:ea typeface="微软雅黑" panose="020B0503020204020204" pitchFamily="34" charset="-122"/>
                <a:cs typeface="+mn-ea"/>
              </a:defRPr>
            </a:lvl1pPr>
            <a:lvl2pPr marL="742950" indent="-285750" defTabSz="1216025">
              <a:defRPr>
                <a:latin typeface="Arial" panose="020B0604020202020204" pitchFamily="34" charset="0"/>
                <a:ea typeface="微软雅黑" panose="020B0503020204020204" pitchFamily="34" charset="-122"/>
              </a:defRPr>
            </a:lvl2pPr>
            <a:lvl3pPr marL="1143000" indent="-228600" defTabSz="1216025">
              <a:defRPr>
                <a:latin typeface="Arial" panose="020B0604020202020204" pitchFamily="34" charset="0"/>
                <a:ea typeface="微软雅黑" panose="020B0503020204020204" pitchFamily="34" charset="-122"/>
              </a:defRPr>
            </a:lvl3pPr>
            <a:lvl4pPr marL="1600200" indent="-228600" defTabSz="1216025">
              <a:defRPr>
                <a:latin typeface="Arial" panose="020B0604020202020204" pitchFamily="34" charset="0"/>
                <a:ea typeface="微软雅黑" panose="020B0503020204020204" pitchFamily="34" charset="-122"/>
              </a:defRPr>
            </a:lvl4pPr>
            <a:lvl5pPr marL="2057400" indent="-228600" defTabSz="1216025">
              <a:defRPr>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latin typeface="Arial" panose="020B0604020202020204" pitchFamily="34" charset="0"/>
                <a:ea typeface="微软雅黑" panose="020B0503020204020204" pitchFamily="34" charset="-122"/>
              </a:defRPr>
            </a:lvl9pPr>
          </a:lstStyle>
          <a:p>
            <a:r>
              <a:rPr lang="zh-CN" altLang="en-US" dirty="0">
                <a:solidFill>
                  <a:schemeClr val="tx1"/>
                </a:solidFill>
                <a:sym typeface="+mn-lt"/>
              </a:rPr>
              <a:t>（3）工程地质和水文地质条件。</a:t>
            </a:r>
          </a:p>
        </p:txBody>
      </p:sp>
    </p:spTree>
  </p:cSld>
  <p:clrMapOvr>
    <a:masterClrMapping/>
  </p:clrMapOvr>
  <mc:AlternateContent xmlns:mc="http://schemas.openxmlformats.org/markup-compatibility/2006" xmlns:p14="http://schemas.microsoft.com/office/powerpoint/2010/main">
    <mc:Choice Requires="p14">
      <p:transition p14:dur="10">
        <p:pull/>
      </p:transition>
    </mc:Choice>
    <mc:Fallback xmlns="">
      <p:transition>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p:tgtEl>
                                          <p:spTgt spid="7"/>
                                        </p:tgtEl>
                                        <p:attrNameLst>
                                          <p:attrName>ppt_x</p:attrName>
                                        </p:attrNameLst>
                                      </p:cBhvr>
                                      <p:tavLst>
                                        <p:tav tm="0">
                                          <p:val>
                                            <p:strVal val="#ppt_x-#ppt_w*1.125000"/>
                                          </p:val>
                                        </p:tav>
                                        <p:tav tm="100000">
                                          <p:val>
                                            <p:strVal val="#ppt_x"/>
                                          </p:val>
                                        </p:tav>
                                      </p:tavLst>
                                    </p:anim>
                                    <p:animEffect transition="in" filter="wipe(right)">
                                      <p:cBhvr>
                                        <p:cTn id="8" dur="500"/>
                                        <p:tgtEl>
                                          <p:spTgt spid="7"/>
                                        </p:tgtEl>
                                      </p:cBhvr>
                                    </p:animEffect>
                                  </p:childTnLst>
                                </p:cTn>
                              </p:par>
                              <p:par>
                                <p:cTn id="9" presetID="2" presetClass="entr" presetSubtype="4" fill="hold" grpId="0" nodeType="withEffect">
                                  <p:stCondLst>
                                    <p:cond delay="0"/>
                                  </p:stCondLst>
                                  <p:childTnLst>
                                    <p:set>
                                      <p:cBhvr>
                                        <p:cTn id="10" dur="1" fill="hold">
                                          <p:stCondLst>
                                            <p:cond delay="0"/>
                                          </p:stCondLst>
                                        </p:cTn>
                                        <p:tgtEl>
                                          <p:spTgt spid="28"/>
                                        </p:tgtEl>
                                        <p:attrNameLst>
                                          <p:attrName>style.visibility</p:attrName>
                                        </p:attrNameLst>
                                      </p:cBhvr>
                                      <p:to>
                                        <p:strVal val="visible"/>
                                      </p:to>
                                    </p:set>
                                    <p:anim calcmode="lin" valueType="num">
                                      <p:cBhvr additive="base">
                                        <p:cTn id="11" dur="500" fill="hold"/>
                                        <p:tgtEl>
                                          <p:spTgt spid="28"/>
                                        </p:tgtEl>
                                        <p:attrNameLst>
                                          <p:attrName>ppt_x</p:attrName>
                                        </p:attrNameLst>
                                      </p:cBhvr>
                                      <p:tavLst>
                                        <p:tav tm="0">
                                          <p:val>
                                            <p:strVal val="#ppt_x"/>
                                          </p:val>
                                        </p:tav>
                                        <p:tav tm="100000">
                                          <p:val>
                                            <p:strVal val="#ppt_x"/>
                                          </p:val>
                                        </p:tav>
                                      </p:tavLst>
                                    </p:anim>
                                    <p:anim calcmode="lin" valueType="num">
                                      <p:cBhvr additive="base">
                                        <p:cTn id="12" dur="500" fill="hold"/>
                                        <p:tgtEl>
                                          <p:spTgt spid="28"/>
                                        </p:tgtEl>
                                        <p:attrNameLst>
                                          <p:attrName>ppt_y</p:attrName>
                                        </p:attrNameLst>
                                      </p:cBhvr>
                                      <p:tavLst>
                                        <p:tav tm="0">
                                          <p:val>
                                            <p:strVal val="1+#ppt_h/2"/>
                                          </p:val>
                                        </p:tav>
                                        <p:tav tm="100000">
                                          <p:val>
                                            <p:strVal val="#ppt_y"/>
                                          </p:val>
                                        </p:tav>
                                      </p:tavLst>
                                    </p:anim>
                                  </p:childTnLst>
                                </p:cTn>
                              </p:par>
                              <p:par>
                                <p:cTn id="13" presetID="12" presetClass="entr" presetSubtype="8" fill="hold" grpId="0" nodeType="withEffect">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500"/>
                                        <p:tgtEl>
                                          <p:spTgt spid="29"/>
                                        </p:tgtEl>
                                        <p:attrNameLst>
                                          <p:attrName>ppt_x</p:attrName>
                                        </p:attrNameLst>
                                      </p:cBhvr>
                                      <p:tavLst>
                                        <p:tav tm="0">
                                          <p:val>
                                            <p:strVal val="#ppt_x-#ppt_w*1.125000"/>
                                          </p:val>
                                        </p:tav>
                                        <p:tav tm="100000">
                                          <p:val>
                                            <p:strVal val="#ppt_x"/>
                                          </p:val>
                                        </p:tav>
                                      </p:tavLst>
                                    </p:anim>
                                    <p:animEffect transition="in" filter="wipe(right)">
                                      <p:cBhvr>
                                        <p:cTn id="16" dur="500"/>
                                        <p:tgtEl>
                                          <p:spTgt spid="29"/>
                                        </p:tgtEl>
                                      </p:cBhvr>
                                    </p:animEffect>
                                  </p:childTnLst>
                                </p:cTn>
                              </p:par>
                              <p:par>
                                <p:cTn id="17" presetID="2" presetClass="entr" presetSubtype="4" fill="hold" nodeType="withEffect">
                                  <p:stCondLst>
                                    <p:cond delay="0"/>
                                  </p:stCondLst>
                                  <p:childTnLst>
                                    <p:set>
                                      <p:cBhvr>
                                        <p:cTn id="18" dur="1" fill="hold">
                                          <p:stCondLst>
                                            <p:cond delay="0"/>
                                          </p:stCondLst>
                                        </p:cTn>
                                        <p:tgtEl>
                                          <p:spTgt spid="27"/>
                                        </p:tgtEl>
                                        <p:attrNameLst>
                                          <p:attrName>style.visibility</p:attrName>
                                        </p:attrNameLst>
                                      </p:cBhvr>
                                      <p:to>
                                        <p:strVal val="visible"/>
                                      </p:to>
                                    </p:set>
                                    <p:anim calcmode="lin" valueType="num">
                                      <p:cBhvr additive="base">
                                        <p:cTn id="19" dur="500" fill="hold"/>
                                        <p:tgtEl>
                                          <p:spTgt spid="27"/>
                                        </p:tgtEl>
                                        <p:attrNameLst>
                                          <p:attrName>ppt_x</p:attrName>
                                        </p:attrNameLst>
                                      </p:cBhvr>
                                      <p:tavLst>
                                        <p:tav tm="0">
                                          <p:val>
                                            <p:strVal val="#ppt_x"/>
                                          </p:val>
                                        </p:tav>
                                        <p:tav tm="100000">
                                          <p:val>
                                            <p:strVal val="#ppt_x"/>
                                          </p:val>
                                        </p:tav>
                                      </p:tavLst>
                                    </p:anim>
                                    <p:anim calcmode="lin" valueType="num">
                                      <p:cBhvr additive="base">
                                        <p:cTn id="20" dur="500" fill="hold"/>
                                        <p:tgtEl>
                                          <p:spTgt spid="27"/>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42"/>
                                        </p:tgtEl>
                                        <p:attrNameLst>
                                          <p:attrName>style.visibility</p:attrName>
                                        </p:attrNameLst>
                                      </p:cBhvr>
                                      <p:to>
                                        <p:strVal val="visible"/>
                                      </p:to>
                                    </p:set>
                                    <p:anim calcmode="lin" valueType="num">
                                      <p:cBhvr additive="base">
                                        <p:cTn id="23" dur="500" fill="hold"/>
                                        <p:tgtEl>
                                          <p:spTgt spid="42"/>
                                        </p:tgtEl>
                                        <p:attrNameLst>
                                          <p:attrName>ppt_x</p:attrName>
                                        </p:attrNameLst>
                                      </p:cBhvr>
                                      <p:tavLst>
                                        <p:tav tm="0">
                                          <p:val>
                                            <p:strVal val="#ppt_x"/>
                                          </p:val>
                                        </p:tav>
                                        <p:tav tm="100000">
                                          <p:val>
                                            <p:strVal val="#ppt_x"/>
                                          </p:val>
                                        </p:tav>
                                      </p:tavLst>
                                    </p:anim>
                                    <p:anim calcmode="lin" valueType="num">
                                      <p:cBhvr additive="base">
                                        <p:cTn id="24" dur="500" fill="hold"/>
                                        <p:tgtEl>
                                          <p:spTgt spid="42"/>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53"/>
                                        </p:tgtEl>
                                        <p:attrNameLst>
                                          <p:attrName>style.visibility</p:attrName>
                                        </p:attrNameLst>
                                      </p:cBhvr>
                                      <p:to>
                                        <p:strVal val="visible"/>
                                      </p:to>
                                    </p:set>
                                    <p:anim calcmode="lin" valueType="num">
                                      <p:cBhvr additive="base">
                                        <p:cTn id="27" dur="500" fill="hold"/>
                                        <p:tgtEl>
                                          <p:spTgt spid="53"/>
                                        </p:tgtEl>
                                        <p:attrNameLst>
                                          <p:attrName>ppt_x</p:attrName>
                                        </p:attrNameLst>
                                      </p:cBhvr>
                                      <p:tavLst>
                                        <p:tav tm="0">
                                          <p:val>
                                            <p:strVal val="#ppt_x"/>
                                          </p:val>
                                        </p:tav>
                                        <p:tav tm="100000">
                                          <p:val>
                                            <p:strVal val="#ppt_x"/>
                                          </p:val>
                                        </p:tav>
                                      </p:tavLst>
                                    </p:anim>
                                    <p:anim calcmode="lin" valueType="num">
                                      <p:cBhvr additive="base">
                                        <p:cTn id="28" dur="500" fill="hold"/>
                                        <p:tgtEl>
                                          <p:spTgt spid="53"/>
                                        </p:tgtEl>
                                        <p:attrNameLst>
                                          <p:attrName>ppt_y</p:attrName>
                                        </p:attrNameLst>
                                      </p:cBhvr>
                                      <p:tavLst>
                                        <p:tav tm="0">
                                          <p:val>
                                            <p:strVal val="1+#ppt_h/2"/>
                                          </p:val>
                                        </p:tav>
                                        <p:tav tm="100000">
                                          <p:val>
                                            <p:strVal val="#ppt_y"/>
                                          </p:val>
                                        </p:tav>
                                      </p:tavLst>
                                    </p:anim>
                                  </p:childTnLst>
                                </p:cTn>
                              </p:par>
                              <p:par>
                                <p:cTn id="29" presetID="1" presetClass="entr" presetSubtype="0" fill="hold" grpId="0" nodeType="withEffect">
                                  <p:stCondLst>
                                    <p:cond delay="0"/>
                                  </p:stCondLst>
                                  <p:childTnLst>
                                    <p:set>
                                      <p:cBhvr>
                                        <p:cTn id="30" dur="1" fill="hold">
                                          <p:stCondLst>
                                            <p:cond delay="0"/>
                                          </p:stCondLst>
                                        </p:cTn>
                                        <p:tgtEl>
                                          <p:spTgt spid="65"/>
                                        </p:tgtEl>
                                        <p:attrNameLst>
                                          <p:attrName>style.visibility</p:attrName>
                                        </p:attrNameLst>
                                      </p:cBhvr>
                                      <p:to>
                                        <p:strVal val="visible"/>
                                      </p:to>
                                    </p:set>
                                  </p:childTnLst>
                                </p:cTn>
                              </p:par>
                            </p:childTnLst>
                          </p:cTn>
                        </p:par>
                        <p:par>
                          <p:cTn id="31" fill="hold">
                            <p:stCondLst>
                              <p:cond delay="500"/>
                            </p:stCondLst>
                            <p:childTnLst>
                              <p:par>
                                <p:cTn id="32" presetID="12" presetClass="entr" presetSubtype="8" fill="hold" grpId="0" nodeType="afterEffect">
                                  <p:stCondLst>
                                    <p:cond delay="0"/>
                                  </p:stCondLst>
                                  <p:childTnLst>
                                    <p:set>
                                      <p:cBhvr>
                                        <p:cTn id="33" dur="1" fill="hold">
                                          <p:stCondLst>
                                            <p:cond delay="0"/>
                                          </p:stCondLst>
                                        </p:cTn>
                                        <p:tgtEl>
                                          <p:spTgt spid="32"/>
                                        </p:tgtEl>
                                        <p:attrNameLst>
                                          <p:attrName>style.visibility</p:attrName>
                                        </p:attrNameLst>
                                      </p:cBhvr>
                                      <p:to>
                                        <p:strVal val="visible"/>
                                      </p:to>
                                    </p:set>
                                    <p:anim calcmode="lin" valueType="num">
                                      <p:cBhvr additive="base">
                                        <p:cTn id="34" dur="500"/>
                                        <p:tgtEl>
                                          <p:spTgt spid="32"/>
                                        </p:tgtEl>
                                        <p:attrNameLst>
                                          <p:attrName>ppt_x</p:attrName>
                                        </p:attrNameLst>
                                      </p:cBhvr>
                                      <p:tavLst>
                                        <p:tav tm="0">
                                          <p:val>
                                            <p:strVal val="#ppt_x-#ppt_w*1.125000"/>
                                          </p:val>
                                        </p:tav>
                                        <p:tav tm="100000">
                                          <p:val>
                                            <p:strVal val="#ppt_x"/>
                                          </p:val>
                                        </p:tav>
                                      </p:tavLst>
                                    </p:anim>
                                    <p:animEffect transition="in" filter="wipe(right)">
                                      <p:cBhvr>
                                        <p:cTn id="35" dur="500"/>
                                        <p:tgtEl>
                                          <p:spTgt spid="32"/>
                                        </p:tgtEl>
                                      </p:cBhvr>
                                    </p:animEffect>
                                  </p:childTnLst>
                                </p:cTn>
                              </p:par>
                              <p:par>
                                <p:cTn id="36" presetID="12" presetClass="entr" presetSubtype="8" fill="hold" grpId="0" nodeType="withEffect">
                                  <p:stCondLst>
                                    <p:cond delay="0"/>
                                  </p:stCondLst>
                                  <p:childTnLst>
                                    <p:set>
                                      <p:cBhvr>
                                        <p:cTn id="37" dur="1" fill="hold">
                                          <p:stCondLst>
                                            <p:cond delay="0"/>
                                          </p:stCondLst>
                                        </p:cTn>
                                        <p:tgtEl>
                                          <p:spTgt spid="23"/>
                                        </p:tgtEl>
                                        <p:attrNameLst>
                                          <p:attrName>style.visibility</p:attrName>
                                        </p:attrNameLst>
                                      </p:cBhvr>
                                      <p:to>
                                        <p:strVal val="visible"/>
                                      </p:to>
                                    </p:set>
                                    <p:anim calcmode="lin" valueType="num">
                                      <p:cBhvr additive="base">
                                        <p:cTn id="38" dur="500"/>
                                        <p:tgtEl>
                                          <p:spTgt spid="23"/>
                                        </p:tgtEl>
                                        <p:attrNameLst>
                                          <p:attrName>ppt_x</p:attrName>
                                        </p:attrNameLst>
                                      </p:cBhvr>
                                      <p:tavLst>
                                        <p:tav tm="0">
                                          <p:val>
                                            <p:strVal val="#ppt_x-#ppt_w*1.125000"/>
                                          </p:val>
                                        </p:tav>
                                        <p:tav tm="100000">
                                          <p:val>
                                            <p:strVal val="#ppt_x"/>
                                          </p:val>
                                        </p:tav>
                                      </p:tavLst>
                                    </p:anim>
                                    <p:animEffect transition="in" filter="wipe(right)">
                                      <p:cBhvr>
                                        <p:cTn id="39" dur="500"/>
                                        <p:tgtEl>
                                          <p:spTgt spid="23"/>
                                        </p:tgtEl>
                                      </p:cBhvr>
                                    </p:animEffect>
                                  </p:childTnLst>
                                </p:cTn>
                              </p:par>
                              <p:par>
                                <p:cTn id="40" presetID="2" presetClass="entr" presetSubtype="1" fill="hold" nodeType="withEffect">
                                  <p:stCondLst>
                                    <p:cond delay="0"/>
                                  </p:stCondLst>
                                  <p:childTnLst>
                                    <p:set>
                                      <p:cBhvr>
                                        <p:cTn id="41" dur="1" fill="hold">
                                          <p:stCondLst>
                                            <p:cond delay="0"/>
                                          </p:stCondLst>
                                        </p:cTn>
                                        <p:tgtEl>
                                          <p:spTgt spid="30"/>
                                        </p:tgtEl>
                                        <p:attrNameLst>
                                          <p:attrName>style.visibility</p:attrName>
                                        </p:attrNameLst>
                                      </p:cBhvr>
                                      <p:to>
                                        <p:strVal val="visible"/>
                                      </p:to>
                                    </p:set>
                                    <p:anim calcmode="lin" valueType="num">
                                      <p:cBhvr additive="base">
                                        <p:cTn id="42" dur="500" fill="hold"/>
                                        <p:tgtEl>
                                          <p:spTgt spid="30"/>
                                        </p:tgtEl>
                                        <p:attrNameLst>
                                          <p:attrName>ppt_x</p:attrName>
                                        </p:attrNameLst>
                                      </p:cBhvr>
                                      <p:tavLst>
                                        <p:tav tm="0">
                                          <p:val>
                                            <p:strVal val="#ppt_x"/>
                                          </p:val>
                                        </p:tav>
                                        <p:tav tm="100000">
                                          <p:val>
                                            <p:strVal val="#ppt_x"/>
                                          </p:val>
                                        </p:tav>
                                      </p:tavLst>
                                    </p:anim>
                                    <p:anim calcmode="lin" valueType="num">
                                      <p:cBhvr additive="base">
                                        <p:cTn id="43" dur="500" fill="hold"/>
                                        <p:tgtEl>
                                          <p:spTgt spid="30"/>
                                        </p:tgtEl>
                                        <p:attrNameLst>
                                          <p:attrName>ppt_y</p:attrName>
                                        </p:attrNameLst>
                                      </p:cBhvr>
                                      <p:tavLst>
                                        <p:tav tm="0">
                                          <p:val>
                                            <p:strVal val="0-#ppt_h/2"/>
                                          </p:val>
                                        </p:tav>
                                        <p:tav tm="100000">
                                          <p:val>
                                            <p:strVal val="#ppt_y"/>
                                          </p:val>
                                        </p:tav>
                                      </p:tavLst>
                                    </p:anim>
                                  </p:childTnLst>
                                </p:cTn>
                              </p:par>
                              <p:par>
                                <p:cTn id="44" presetID="2" presetClass="entr" presetSubtype="1" fill="hold" grpId="0" nodeType="withEffect">
                                  <p:stCondLst>
                                    <p:cond delay="0"/>
                                  </p:stCondLst>
                                  <p:childTnLst>
                                    <p:set>
                                      <p:cBhvr>
                                        <p:cTn id="45" dur="1" fill="hold">
                                          <p:stCondLst>
                                            <p:cond delay="0"/>
                                          </p:stCondLst>
                                        </p:cTn>
                                        <p:tgtEl>
                                          <p:spTgt spid="52"/>
                                        </p:tgtEl>
                                        <p:attrNameLst>
                                          <p:attrName>style.visibility</p:attrName>
                                        </p:attrNameLst>
                                      </p:cBhvr>
                                      <p:to>
                                        <p:strVal val="visible"/>
                                      </p:to>
                                    </p:set>
                                    <p:anim calcmode="lin" valueType="num">
                                      <p:cBhvr additive="base">
                                        <p:cTn id="46" dur="500" fill="hold"/>
                                        <p:tgtEl>
                                          <p:spTgt spid="52"/>
                                        </p:tgtEl>
                                        <p:attrNameLst>
                                          <p:attrName>ppt_x</p:attrName>
                                        </p:attrNameLst>
                                      </p:cBhvr>
                                      <p:tavLst>
                                        <p:tav tm="0">
                                          <p:val>
                                            <p:strVal val="#ppt_x"/>
                                          </p:val>
                                        </p:tav>
                                        <p:tav tm="100000">
                                          <p:val>
                                            <p:strVal val="#ppt_x"/>
                                          </p:val>
                                        </p:tav>
                                      </p:tavLst>
                                    </p:anim>
                                    <p:anim calcmode="lin" valueType="num">
                                      <p:cBhvr additive="base">
                                        <p:cTn id="47" dur="500" fill="hold"/>
                                        <p:tgtEl>
                                          <p:spTgt spid="52"/>
                                        </p:tgtEl>
                                        <p:attrNameLst>
                                          <p:attrName>ppt_y</p:attrName>
                                        </p:attrNameLst>
                                      </p:cBhvr>
                                      <p:tavLst>
                                        <p:tav tm="0">
                                          <p:val>
                                            <p:strVal val="0-#ppt_h/2"/>
                                          </p:val>
                                        </p:tav>
                                        <p:tav tm="100000">
                                          <p:val>
                                            <p:strVal val="#ppt_y"/>
                                          </p:val>
                                        </p:tav>
                                      </p:tavLst>
                                    </p:anim>
                                  </p:childTnLst>
                                </p:cTn>
                              </p:par>
                              <p:par>
                                <p:cTn id="48" presetID="2" presetClass="entr" presetSubtype="1" fill="hold" grpId="0" nodeType="withEffect">
                                  <p:stCondLst>
                                    <p:cond delay="0"/>
                                  </p:stCondLst>
                                  <p:childTnLst>
                                    <p:set>
                                      <p:cBhvr>
                                        <p:cTn id="49" dur="1" fill="hold">
                                          <p:stCondLst>
                                            <p:cond delay="0"/>
                                          </p:stCondLst>
                                        </p:cTn>
                                        <p:tgtEl>
                                          <p:spTgt spid="31"/>
                                        </p:tgtEl>
                                        <p:attrNameLst>
                                          <p:attrName>style.visibility</p:attrName>
                                        </p:attrNameLst>
                                      </p:cBhvr>
                                      <p:to>
                                        <p:strVal val="visible"/>
                                      </p:to>
                                    </p:set>
                                    <p:anim calcmode="lin" valueType="num">
                                      <p:cBhvr additive="base">
                                        <p:cTn id="50" dur="500" fill="hold"/>
                                        <p:tgtEl>
                                          <p:spTgt spid="31"/>
                                        </p:tgtEl>
                                        <p:attrNameLst>
                                          <p:attrName>ppt_x</p:attrName>
                                        </p:attrNameLst>
                                      </p:cBhvr>
                                      <p:tavLst>
                                        <p:tav tm="0">
                                          <p:val>
                                            <p:strVal val="#ppt_x"/>
                                          </p:val>
                                        </p:tav>
                                        <p:tav tm="100000">
                                          <p:val>
                                            <p:strVal val="#ppt_x"/>
                                          </p:val>
                                        </p:tav>
                                      </p:tavLst>
                                    </p:anim>
                                    <p:anim calcmode="lin" valueType="num">
                                      <p:cBhvr additive="base">
                                        <p:cTn id="51" dur="500" fill="hold"/>
                                        <p:tgtEl>
                                          <p:spTgt spid="31"/>
                                        </p:tgtEl>
                                        <p:attrNameLst>
                                          <p:attrName>ppt_y</p:attrName>
                                        </p:attrNameLst>
                                      </p:cBhvr>
                                      <p:tavLst>
                                        <p:tav tm="0">
                                          <p:val>
                                            <p:strVal val="0-#ppt_h/2"/>
                                          </p:val>
                                        </p:tav>
                                        <p:tav tm="100000">
                                          <p:val>
                                            <p:strVal val="#ppt_y"/>
                                          </p:val>
                                        </p:tav>
                                      </p:tavLst>
                                    </p:anim>
                                  </p:childTnLst>
                                </p:cTn>
                              </p:par>
                              <p:par>
                                <p:cTn id="52" presetID="2" presetClass="entr" presetSubtype="1" fill="hold" grpId="0" nodeType="withEffect">
                                  <p:stCondLst>
                                    <p:cond delay="0"/>
                                  </p:stCondLst>
                                  <p:childTnLst>
                                    <p:set>
                                      <p:cBhvr>
                                        <p:cTn id="53" dur="1" fill="hold">
                                          <p:stCondLst>
                                            <p:cond delay="0"/>
                                          </p:stCondLst>
                                        </p:cTn>
                                        <p:tgtEl>
                                          <p:spTgt spid="43"/>
                                        </p:tgtEl>
                                        <p:attrNameLst>
                                          <p:attrName>style.visibility</p:attrName>
                                        </p:attrNameLst>
                                      </p:cBhvr>
                                      <p:to>
                                        <p:strVal val="visible"/>
                                      </p:to>
                                    </p:set>
                                    <p:anim calcmode="lin" valueType="num">
                                      <p:cBhvr additive="base">
                                        <p:cTn id="54" dur="500" fill="hold"/>
                                        <p:tgtEl>
                                          <p:spTgt spid="43"/>
                                        </p:tgtEl>
                                        <p:attrNameLst>
                                          <p:attrName>ppt_x</p:attrName>
                                        </p:attrNameLst>
                                      </p:cBhvr>
                                      <p:tavLst>
                                        <p:tav tm="0">
                                          <p:val>
                                            <p:strVal val="#ppt_x"/>
                                          </p:val>
                                        </p:tav>
                                        <p:tav tm="100000">
                                          <p:val>
                                            <p:strVal val="#ppt_x"/>
                                          </p:val>
                                        </p:tav>
                                      </p:tavLst>
                                    </p:anim>
                                    <p:anim calcmode="lin" valueType="num">
                                      <p:cBhvr additive="base">
                                        <p:cTn id="55" dur="500" fill="hold"/>
                                        <p:tgtEl>
                                          <p:spTgt spid="43"/>
                                        </p:tgtEl>
                                        <p:attrNameLst>
                                          <p:attrName>ppt_y</p:attrName>
                                        </p:attrNameLst>
                                      </p:cBhvr>
                                      <p:tavLst>
                                        <p:tav tm="0">
                                          <p:val>
                                            <p:strVal val="0-#ppt_h/2"/>
                                          </p:val>
                                        </p:tav>
                                        <p:tav tm="100000">
                                          <p:val>
                                            <p:strVal val="#ppt_y"/>
                                          </p:val>
                                        </p:tav>
                                      </p:tavLst>
                                    </p:anim>
                                  </p:childTnLst>
                                </p:cTn>
                              </p:par>
                              <p:par>
                                <p:cTn id="56" presetID="1" presetClass="entr" presetSubtype="0" fill="hold" grpId="0" nodeType="withEffect">
                                  <p:stCondLst>
                                    <p:cond delay="0"/>
                                  </p:stCondLst>
                                  <p:childTnLst>
                                    <p:set>
                                      <p:cBhvr>
                                        <p:cTn id="57" dur="1" fill="hold">
                                          <p:stCondLst>
                                            <p:cond delay="0"/>
                                          </p:stCondLst>
                                        </p:cTn>
                                        <p:tgtEl>
                                          <p:spTgt spid="72"/>
                                        </p:tgtEl>
                                        <p:attrNameLst>
                                          <p:attrName>style.visibility</p:attrName>
                                        </p:attrNameLst>
                                      </p:cBhvr>
                                      <p:to>
                                        <p:strVal val="visible"/>
                                      </p:to>
                                    </p:set>
                                  </p:childTnLst>
                                </p:cTn>
                              </p:par>
                            </p:childTnLst>
                          </p:cTn>
                        </p:par>
                        <p:par>
                          <p:cTn id="58" fill="hold">
                            <p:stCondLst>
                              <p:cond delay="1000"/>
                            </p:stCondLst>
                            <p:childTnLst>
                              <p:par>
                                <p:cTn id="59" presetID="12" presetClass="entr" presetSubtype="8" fill="hold" grpId="0" nodeType="afterEffect">
                                  <p:stCondLst>
                                    <p:cond delay="0"/>
                                  </p:stCondLst>
                                  <p:childTnLst>
                                    <p:set>
                                      <p:cBhvr>
                                        <p:cTn id="60" dur="1" fill="hold">
                                          <p:stCondLst>
                                            <p:cond delay="0"/>
                                          </p:stCondLst>
                                        </p:cTn>
                                        <p:tgtEl>
                                          <p:spTgt spid="24"/>
                                        </p:tgtEl>
                                        <p:attrNameLst>
                                          <p:attrName>style.visibility</p:attrName>
                                        </p:attrNameLst>
                                      </p:cBhvr>
                                      <p:to>
                                        <p:strVal val="visible"/>
                                      </p:to>
                                    </p:set>
                                    <p:anim calcmode="lin" valueType="num">
                                      <p:cBhvr additive="base">
                                        <p:cTn id="61" dur="500"/>
                                        <p:tgtEl>
                                          <p:spTgt spid="24"/>
                                        </p:tgtEl>
                                        <p:attrNameLst>
                                          <p:attrName>ppt_x</p:attrName>
                                        </p:attrNameLst>
                                      </p:cBhvr>
                                      <p:tavLst>
                                        <p:tav tm="0">
                                          <p:val>
                                            <p:strVal val="#ppt_x-#ppt_w*1.125000"/>
                                          </p:val>
                                        </p:tav>
                                        <p:tav tm="100000">
                                          <p:val>
                                            <p:strVal val="#ppt_x"/>
                                          </p:val>
                                        </p:tav>
                                      </p:tavLst>
                                    </p:anim>
                                    <p:animEffect transition="in" filter="wipe(right)">
                                      <p:cBhvr>
                                        <p:cTn id="62" dur="500"/>
                                        <p:tgtEl>
                                          <p:spTgt spid="24"/>
                                        </p:tgtEl>
                                      </p:cBhvr>
                                    </p:animEffect>
                                  </p:childTnLst>
                                </p:cTn>
                              </p:par>
                              <p:par>
                                <p:cTn id="63" presetID="12" presetClass="entr" presetSubtype="8" fill="hold" grpId="0" nodeType="withEffect">
                                  <p:stCondLst>
                                    <p:cond delay="0"/>
                                  </p:stCondLst>
                                  <p:childTnLst>
                                    <p:set>
                                      <p:cBhvr>
                                        <p:cTn id="64" dur="1" fill="hold">
                                          <p:stCondLst>
                                            <p:cond delay="0"/>
                                          </p:stCondLst>
                                        </p:cTn>
                                        <p:tgtEl>
                                          <p:spTgt spid="35"/>
                                        </p:tgtEl>
                                        <p:attrNameLst>
                                          <p:attrName>style.visibility</p:attrName>
                                        </p:attrNameLst>
                                      </p:cBhvr>
                                      <p:to>
                                        <p:strVal val="visible"/>
                                      </p:to>
                                    </p:set>
                                    <p:anim calcmode="lin" valueType="num">
                                      <p:cBhvr additive="base">
                                        <p:cTn id="65" dur="500"/>
                                        <p:tgtEl>
                                          <p:spTgt spid="35"/>
                                        </p:tgtEl>
                                        <p:attrNameLst>
                                          <p:attrName>ppt_x</p:attrName>
                                        </p:attrNameLst>
                                      </p:cBhvr>
                                      <p:tavLst>
                                        <p:tav tm="0">
                                          <p:val>
                                            <p:strVal val="#ppt_x-#ppt_w*1.125000"/>
                                          </p:val>
                                        </p:tav>
                                        <p:tav tm="100000">
                                          <p:val>
                                            <p:strVal val="#ppt_x"/>
                                          </p:val>
                                        </p:tav>
                                      </p:tavLst>
                                    </p:anim>
                                    <p:animEffect transition="in" filter="wipe(right)">
                                      <p:cBhvr>
                                        <p:cTn id="66" dur="500"/>
                                        <p:tgtEl>
                                          <p:spTgt spid="35"/>
                                        </p:tgtEl>
                                      </p:cBhvr>
                                    </p:animEffect>
                                  </p:childTnLst>
                                </p:cTn>
                              </p:par>
                              <p:par>
                                <p:cTn id="67" presetID="2" presetClass="entr" presetSubtype="4" fill="hold" nodeType="withEffect">
                                  <p:stCondLst>
                                    <p:cond delay="0"/>
                                  </p:stCondLst>
                                  <p:childTnLst>
                                    <p:set>
                                      <p:cBhvr>
                                        <p:cTn id="68" dur="1" fill="hold">
                                          <p:stCondLst>
                                            <p:cond delay="0"/>
                                          </p:stCondLst>
                                        </p:cTn>
                                        <p:tgtEl>
                                          <p:spTgt spid="33"/>
                                        </p:tgtEl>
                                        <p:attrNameLst>
                                          <p:attrName>style.visibility</p:attrName>
                                        </p:attrNameLst>
                                      </p:cBhvr>
                                      <p:to>
                                        <p:strVal val="visible"/>
                                      </p:to>
                                    </p:set>
                                    <p:anim calcmode="lin" valueType="num">
                                      <p:cBhvr additive="base">
                                        <p:cTn id="69" dur="500" fill="hold"/>
                                        <p:tgtEl>
                                          <p:spTgt spid="33"/>
                                        </p:tgtEl>
                                        <p:attrNameLst>
                                          <p:attrName>ppt_x</p:attrName>
                                        </p:attrNameLst>
                                      </p:cBhvr>
                                      <p:tavLst>
                                        <p:tav tm="0">
                                          <p:val>
                                            <p:strVal val="#ppt_x"/>
                                          </p:val>
                                        </p:tav>
                                        <p:tav tm="100000">
                                          <p:val>
                                            <p:strVal val="#ppt_x"/>
                                          </p:val>
                                        </p:tav>
                                      </p:tavLst>
                                    </p:anim>
                                    <p:anim calcmode="lin" valueType="num">
                                      <p:cBhvr additive="base">
                                        <p:cTn id="70" dur="500" fill="hold"/>
                                        <p:tgtEl>
                                          <p:spTgt spid="33"/>
                                        </p:tgtEl>
                                        <p:attrNameLst>
                                          <p:attrName>ppt_y</p:attrName>
                                        </p:attrNameLst>
                                      </p:cBhvr>
                                      <p:tavLst>
                                        <p:tav tm="0">
                                          <p:val>
                                            <p:strVal val="1+#ppt_h/2"/>
                                          </p:val>
                                        </p:tav>
                                        <p:tav tm="100000">
                                          <p:val>
                                            <p:strVal val="#ppt_y"/>
                                          </p:val>
                                        </p:tav>
                                      </p:tavLst>
                                    </p:anim>
                                  </p:childTnLst>
                                </p:cTn>
                              </p:par>
                              <p:par>
                                <p:cTn id="71" presetID="2" presetClass="entr" presetSubtype="4" fill="hold" grpId="0" nodeType="withEffect">
                                  <p:stCondLst>
                                    <p:cond delay="0"/>
                                  </p:stCondLst>
                                  <p:childTnLst>
                                    <p:set>
                                      <p:cBhvr>
                                        <p:cTn id="72" dur="1" fill="hold">
                                          <p:stCondLst>
                                            <p:cond delay="0"/>
                                          </p:stCondLst>
                                        </p:cTn>
                                        <p:tgtEl>
                                          <p:spTgt spid="44"/>
                                        </p:tgtEl>
                                        <p:attrNameLst>
                                          <p:attrName>style.visibility</p:attrName>
                                        </p:attrNameLst>
                                      </p:cBhvr>
                                      <p:to>
                                        <p:strVal val="visible"/>
                                      </p:to>
                                    </p:set>
                                    <p:anim calcmode="lin" valueType="num">
                                      <p:cBhvr additive="base">
                                        <p:cTn id="73" dur="500" fill="hold"/>
                                        <p:tgtEl>
                                          <p:spTgt spid="44"/>
                                        </p:tgtEl>
                                        <p:attrNameLst>
                                          <p:attrName>ppt_x</p:attrName>
                                        </p:attrNameLst>
                                      </p:cBhvr>
                                      <p:tavLst>
                                        <p:tav tm="0">
                                          <p:val>
                                            <p:strVal val="#ppt_x"/>
                                          </p:val>
                                        </p:tav>
                                        <p:tav tm="100000">
                                          <p:val>
                                            <p:strVal val="#ppt_x"/>
                                          </p:val>
                                        </p:tav>
                                      </p:tavLst>
                                    </p:anim>
                                    <p:anim calcmode="lin" valueType="num">
                                      <p:cBhvr additive="base">
                                        <p:cTn id="74" dur="500" fill="hold"/>
                                        <p:tgtEl>
                                          <p:spTgt spid="44"/>
                                        </p:tgtEl>
                                        <p:attrNameLst>
                                          <p:attrName>ppt_y</p:attrName>
                                        </p:attrNameLst>
                                      </p:cBhvr>
                                      <p:tavLst>
                                        <p:tav tm="0">
                                          <p:val>
                                            <p:strVal val="1+#ppt_h/2"/>
                                          </p:val>
                                        </p:tav>
                                        <p:tav tm="100000">
                                          <p:val>
                                            <p:strVal val="#ppt_y"/>
                                          </p:val>
                                        </p:tav>
                                      </p:tavLst>
                                    </p:anim>
                                  </p:childTnLst>
                                </p:cTn>
                              </p:par>
                              <p:par>
                                <p:cTn id="75" presetID="2" presetClass="entr" presetSubtype="4" fill="hold" grpId="0" nodeType="withEffect">
                                  <p:stCondLst>
                                    <p:cond delay="0"/>
                                  </p:stCondLst>
                                  <p:childTnLst>
                                    <p:set>
                                      <p:cBhvr>
                                        <p:cTn id="76" dur="1" fill="hold">
                                          <p:stCondLst>
                                            <p:cond delay="0"/>
                                          </p:stCondLst>
                                        </p:cTn>
                                        <p:tgtEl>
                                          <p:spTgt spid="51"/>
                                        </p:tgtEl>
                                        <p:attrNameLst>
                                          <p:attrName>style.visibility</p:attrName>
                                        </p:attrNameLst>
                                      </p:cBhvr>
                                      <p:to>
                                        <p:strVal val="visible"/>
                                      </p:to>
                                    </p:set>
                                    <p:anim calcmode="lin" valueType="num">
                                      <p:cBhvr additive="base">
                                        <p:cTn id="77" dur="500" fill="hold"/>
                                        <p:tgtEl>
                                          <p:spTgt spid="51"/>
                                        </p:tgtEl>
                                        <p:attrNameLst>
                                          <p:attrName>ppt_x</p:attrName>
                                        </p:attrNameLst>
                                      </p:cBhvr>
                                      <p:tavLst>
                                        <p:tav tm="0">
                                          <p:val>
                                            <p:strVal val="#ppt_x"/>
                                          </p:val>
                                        </p:tav>
                                        <p:tav tm="100000">
                                          <p:val>
                                            <p:strVal val="#ppt_x"/>
                                          </p:val>
                                        </p:tav>
                                      </p:tavLst>
                                    </p:anim>
                                    <p:anim calcmode="lin" valueType="num">
                                      <p:cBhvr additive="base">
                                        <p:cTn id="78" dur="500" fill="hold"/>
                                        <p:tgtEl>
                                          <p:spTgt spid="51"/>
                                        </p:tgtEl>
                                        <p:attrNameLst>
                                          <p:attrName>ppt_y</p:attrName>
                                        </p:attrNameLst>
                                      </p:cBhvr>
                                      <p:tavLst>
                                        <p:tav tm="0">
                                          <p:val>
                                            <p:strVal val="1+#ppt_h/2"/>
                                          </p:val>
                                        </p:tav>
                                        <p:tav tm="100000">
                                          <p:val>
                                            <p:strVal val="#ppt_y"/>
                                          </p:val>
                                        </p:tav>
                                      </p:tavLst>
                                    </p:anim>
                                  </p:childTnLst>
                                </p:cTn>
                              </p:par>
                              <p:par>
                                <p:cTn id="79" presetID="2" presetClass="entr" presetSubtype="4" fill="hold" grpId="0" nodeType="withEffect">
                                  <p:stCondLst>
                                    <p:cond delay="0"/>
                                  </p:stCondLst>
                                  <p:childTnLst>
                                    <p:set>
                                      <p:cBhvr>
                                        <p:cTn id="80" dur="1" fill="hold">
                                          <p:stCondLst>
                                            <p:cond delay="0"/>
                                          </p:stCondLst>
                                        </p:cTn>
                                        <p:tgtEl>
                                          <p:spTgt spid="34"/>
                                        </p:tgtEl>
                                        <p:attrNameLst>
                                          <p:attrName>style.visibility</p:attrName>
                                        </p:attrNameLst>
                                      </p:cBhvr>
                                      <p:to>
                                        <p:strVal val="visible"/>
                                      </p:to>
                                    </p:set>
                                    <p:anim calcmode="lin" valueType="num">
                                      <p:cBhvr additive="base">
                                        <p:cTn id="81" dur="500" fill="hold"/>
                                        <p:tgtEl>
                                          <p:spTgt spid="34"/>
                                        </p:tgtEl>
                                        <p:attrNameLst>
                                          <p:attrName>ppt_x</p:attrName>
                                        </p:attrNameLst>
                                      </p:cBhvr>
                                      <p:tavLst>
                                        <p:tav tm="0">
                                          <p:val>
                                            <p:strVal val="#ppt_x"/>
                                          </p:val>
                                        </p:tav>
                                        <p:tav tm="100000">
                                          <p:val>
                                            <p:strVal val="#ppt_x"/>
                                          </p:val>
                                        </p:tav>
                                      </p:tavLst>
                                    </p:anim>
                                    <p:anim calcmode="lin" valueType="num">
                                      <p:cBhvr additive="base">
                                        <p:cTn id="82" dur="500" fill="hold"/>
                                        <p:tgtEl>
                                          <p:spTgt spid="34"/>
                                        </p:tgtEl>
                                        <p:attrNameLst>
                                          <p:attrName>ppt_y</p:attrName>
                                        </p:attrNameLst>
                                      </p:cBhvr>
                                      <p:tavLst>
                                        <p:tav tm="0">
                                          <p:val>
                                            <p:strVal val="1+#ppt_h/2"/>
                                          </p:val>
                                        </p:tav>
                                        <p:tav tm="100000">
                                          <p:val>
                                            <p:strVal val="#ppt_y"/>
                                          </p:val>
                                        </p:tav>
                                      </p:tavLst>
                                    </p:anim>
                                  </p:childTnLst>
                                </p:cTn>
                              </p:par>
                            </p:childTnLst>
                          </p:cTn>
                        </p:par>
                        <p:par>
                          <p:cTn id="83" fill="hold">
                            <p:stCondLst>
                              <p:cond delay="1500"/>
                            </p:stCondLst>
                            <p:childTnLst>
                              <p:par>
                                <p:cTn id="84" presetID="12" presetClass="entr" presetSubtype="8" fill="hold" grpId="0" nodeType="afterEffect">
                                  <p:stCondLst>
                                    <p:cond delay="0"/>
                                  </p:stCondLst>
                                  <p:childTnLst>
                                    <p:set>
                                      <p:cBhvr>
                                        <p:cTn id="85" dur="1" fill="hold">
                                          <p:stCondLst>
                                            <p:cond delay="0"/>
                                          </p:stCondLst>
                                        </p:cTn>
                                        <p:tgtEl>
                                          <p:spTgt spid="25"/>
                                        </p:tgtEl>
                                        <p:attrNameLst>
                                          <p:attrName>style.visibility</p:attrName>
                                        </p:attrNameLst>
                                      </p:cBhvr>
                                      <p:to>
                                        <p:strVal val="visible"/>
                                      </p:to>
                                    </p:set>
                                    <p:anim calcmode="lin" valueType="num">
                                      <p:cBhvr additive="base">
                                        <p:cTn id="86" dur="500"/>
                                        <p:tgtEl>
                                          <p:spTgt spid="25"/>
                                        </p:tgtEl>
                                        <p:attrNameLst>
                                          <p:attrName>ppt_x</p:attrName>
                                        </p:attrNameLst>
                                      </p:cBhvr>
                                      <p:tavLst>
                                        <p:tav tm="0">
                                          <p:val>
                                            <p:strVal val="#ppt_x-#ppt_w*1.125000"/>
                                          </p:val>
                                        </p:tav>
                                        <p:tav tm="100000">
                                          <p:val>
                                            <p:strVal val="#ppt_x"/>
                                          </p:val>
                                        </p:tav>
                                      </p:tavLst>
                                    </p:anim>
                                    <p:animEffect transition="in" filter="wipe(right)">
                                      <p:cBhvr>
                                        <p:cTn id="87" dur="500"/>
                                        <p:tgtEl>
                                          <p:spTgt spid="25"/>
                                        </p:tgtEl>
                                      </p:cBhvr>
                                    </p:animEffect>
                                  </p:childTnLst>
                                </p:cTn>
                              </p:par>
                              <p:par>
                                <p:cTn id="88" presetID="12" presetClass="entr" presetSubtype="8" fill="hold" grpId="0" nodeType="withEffect">
                                  <p:stCondLst>
                                    <p:cond delay="0"/>
                                  </p:stCondLst>
                                  <p:childTnLst>
                                    <p:set>
                                      <p:cBhvr>
                                        <p:cTn id="89" dur="1" fill="hold">
                                          <p:stCondLst>
                                            <p:cond delay="0"/>
                                          </p:stCondLst>
                                        </p:cTn>
                                        <p:tgtEl>
                                          <p:spTgt spid="38"/>
                                        </p:tgtEl>
                                        <p:attrNameLst>
                                          <p:attrName>style.visibility</p:attrName>
                                        </p:attrNameLst>
                                      </p:cBhvr>
                                      <p:to>
                                        <p:strVal val="visible"/>
                                      </p:to>
                                    </p:set>
                                    <p:anim calcmode="lin" valueType="num">
                                      <p:cBhvr additive="base">
                                        <p:cTn id="90" dur="500"/>
                                        <p:tgtEl>
                                          <p:spTgt spid="38"/>
                                        </p:tgtEl>
                                        <p:attrNameLst>
                                          <p:attrName>ppt_x</p:attrName>
                                        </p:attrNameLst>
                                      </p:cBhvr>
                                      <p:tavLst>
                                        <p:tav tm="0">
                                          <p:val>
                                            <p:strVal val="#ppt_x-#ppt_w*1.125000"/>
                                          </p:val>
                                        </p:tav>
                                        <p:tav tm="100000">
                                          <p:val>
                                            <p:strVal val="#ppt_x"/>
                                          </p:val>
                                        </p:tav>
                                      </p:tavLst>
                                    </p:anim>
                                    <p:animEffect transition="in" filter="wipe(right)">
                                      <p:cBhvr>
                                        <p:cTn id="91" dur="500"/>
                                        <p:tgtEl>
                                          <p:spTgt spid="38"/>
                                        </p:tgtEl>
                                      </p:cBhvr>
                                    </p:animEffect>
                                  </p:childTnLst>
                                </p:cTn>
                              </p:par>
                              <p:par>
                                <p:cTn id="92" presetID="2" presetClass="entr" presetSubtype="1" fill="hold" nodeType="withEffect">
                                  <p:stCondLst>
                                    <p:cond delay="0"/>
                                  </p:stCondLst>
                                  <p:childTnLst>
                                    <p:set>
                                      <p:cBhvr>
                                        <p:cTn id="93" dur="1" fill="hold">
                                          <p:stCondLst>
                                            <p:cond delay="0"/>
                                          </p:stCondLst>
                                        </p:cTn>
                                        <p:tgtEl>
                                          <p:spTgt spid="36"/>
                                        </p:tgtEl>
                                        <p:attrNameLst>
                                          <p:attrName>style.visibility</p:attrName>
                                        </p:attrNameLst>
                                      </p:cBhvr>
                                      <p:to>
                                        <p:strVal val="visible"/>
                                      </p:to>
                                    </p:set>
                                    <p:anim calcmode="lin" valueType="num">
                                      <p:cBhvr additive="base">
                                        <p:cTn id="94" dur="500" fill="hold"/>
                                        <p:tgtEl>
                                          <p:spTgt spid="36"/>
                                        </p:tgtEl>
                                        <p:attrNameLst>
                                          <p:attrName>ppt_x</p:attrName>
                                        </p:attrNameLst>
                                      </p:cBhvr>
                                      <p:tavLst>
                                        <p:tav tm="0">
                                          <p:val>
                                            <p:strVal val="#ppt_x"/>
                                          </p:val>
                                        </p:tav>
                                        <p:tav tm="100000">
                                          <p:val>
                                            <p:strVal val="#ppt_x"/>
                                          </p:val>
                                        </p:tav>
                                      </p:tavLst>
                                    </p:anim>
                                    <p:anim calcmode="lin" valueType="num">
                                      <p:cBhvr additive="base">
                                        <p:cTn id="95" dur="500" fill="hold"/>
                                        <p:tgtEl>
                                          <p:spTgt spid="36"/>
                                        </p:tgtEl>
                                        <p:attrNameLst>
                                          <p:attrName>ppt_y</p:attrName>
                                        </p:attrNameLst>
                                      </p:cBhvr>
                                      <p:tavLst>
                                        <p:tav tm="0">
                                          <p:val>
                                            <p:strVal val="0-#ppt_h/2"/>
                                          </p:val>
                                        </p:tav>
                                        <p:tav tm="100000">
                                          <p:val>
                                            <p:strVal val="#ppt_y"/>
                                          </p:val>
                                        </p:tav>
                                      </p:tavLst>
                                    </p:anim>
                                  </p:childTnLst>
                                </p:cTn>
                              </p:par>
                              <p:par>
                                <p:cTn id="96" presetID="2" presetClass="entr" presetSubtype="1" fill="hold" nodeType="withEffect">
                                  <p:stCondLst>
                                    <p:cond delay="0"/>
                                  </p:stCondLst>
                                  <p:childTnLst>
                                    <p:set>
                                      <p:cBhvr>
                                        <p:cTn id="97" dur="1" fill="hold">
                                          <p:stCondLst>
                                            <p:cond delay="0"/>
                                          </p:stCondLst>
                                        </p:cTn>
                                        <p:tgtEl>
                                          <p:spTgt spid="61"/>
                                        </p:tgtEl>
                                        <p:attrNameLst>
                                          <p:attrName>style.visibility</p:attrName>
                                        </p:attrNameLst>
                                      </p:cBhvr>
                                      <p:to>
                                        <p:strVal val="visible"/>
                                      </p:to>
                                    </p:set>
                                    <p:anim calcmode="lin" valueType="num">
                                      <p:cBhvr additive="base">
                                        <p:cTn id="98" dur="500" fill="hold"/>
                                        <p:tgtEl>
                                          <p:spTgt spid="61"/>
                                        </p:tgtEl>
                                        <p:attrNameLst>
                                          <p:attrName>ppt_x</p:attrName>
                                        </p:attrNameLst>
                                      </p:cBhvr>
                                      <p:tavLst>
                                        <p:tav tm="0">
                                          <p:val>
                                            <p:strVal val="#ppt_x"/>
                                          </p:val>
                                        </p:tav>
                                        <p:tav tm="100000">
                                          <p:val>
                                            <p:strVal val="#ppt_x"/>
                                          </p:val>
                                        </p:tav>
                                      </p:tavLst>
                                    </p:anim>
                                    <p:anim calcmode="lin" valueType="num">
                                      <p:cBhvr additive="base">
                                        <p:cTn id="99" dur="500" fill="hold"/>
                                        <p:tgtEl>
                                          <p:spTgt spid="61"/>
                                        </p:tgtEl>
                                        <p:attrNameLst>
                                          <p:attrName>ppt_y</p:attrName>
                                        </p:attrNameLst>
                                      </p:cBhvr>
                                      <p:tavLst>
                                        <p:tav tm="0">
                                          <p:val>
                                            <p:strVal val="0-#ppt_h/2"/>
                                          </p:val>
                                        </p:tav>
                                        <p:tav tm="100000">
                                          <p:val>
                                            <p:strVal val="#ppt_y"/>
                                          </p:val>
                                        </p:tav>
                                      </p:tavLst>
                                    </p:anim>
                                  </p:childTnLst>
                                </p:cTn>
                              </p:par>
                              <p:par>
                                <p:cTn id="100" presetID="2" presetClass="entr" presetSubtype="1" fill="hold" grpId="0" nodeType="withEffect">
                                  <p:stCondLst>
                                    <p:cond delay="0"/>
                                  </p:stCondLst>
                                  <p:childTnLst>
                                    <p:set>
                                      <p:cBhvr>
                                        <p:cTn id="101" dur="1" fill="hold">
                                          <p:stCondLst>
                                            <p:cond delay="0"/>
                                          </p:stCondLst>
                                        </p:cTn>
                                        <p:tgtEl>
                                          <p:spTgt spid="45"/>
                                        </p:tgtEl>
                                        <p:attrNameLst>
                                          <p:attrName>style.visibility</p:attrName>
                                        </p:attrNameLst>
                                      </p:cBhvr>
                                      <p:to>
                                        <p:strVal val="visible"/>
                                      </p:to>
                                    </p:set>
                                    <p:anim calcmode="lin" valueType="num">
                                      <p:cBhvr additive="base">
                                        <p:cTn id="102" dur="500" fill="hold"/>
                                        <p:tgtEl>
                                          <p:spTgt spid="45"/>
                                        </p:tgtEl>
                                        <p:attrNameLst>
                                          <p:attrName>ppt_x</p:attrName>
                                        </p:attrNameLst>
                                      </p:cBhvr>
                                      <p:tavLst>
                                        <p:tav tm="0">
                                          <p:val>
                                            <p:strVal val="#ppt_x"/>
                                          </p:val>
                                        </p:tav>
                                        <p:tav tm="100000">
                                          <p:val>
                                            <p:strVal val="#ppt_x"/>
                                          </p:val>
                                        </p:tav>
                                      </p:tavLst>
                                    </p:anim>
                                    <p:anim calcmode="lin" valueType="num">
                                      <p:cBhvr additive="base">
                                        <p:cTn id="103" dur="500" fill="hold"/>
                                        <p:tgtEl>
                                          <p:spTgt spid="45"/>
                                        </p:tgtEl>
                                        <p:attrNameLst>
                                          <p:attrName>ppt_y</p:attrName>
                                        </p:attrNameLst>
                                      </p:cBhvr>
                                      <p:tavLst>
                                        <p:tav tm="0">
                                          <p:val>
                                            <p:strVal val="0-#ppt_h/2"/>
                                          </p:val>
                                        </p:tav>
                                        <p:tav tm="100000">
                                          <p:val>
                                            <p:strVal val="#ppt_y"/>
                                          </p:val>
                                        </p:tav>
                                      </p:tavLst>
                                    </p:anim>
                                  </p:childTnLst>
                                </p:cTn>
                              </p:par>
                              <p:par>
                                <p:cTn id="104" presetID="1" presetClass="entr" presetSubtype="0" fill="hold" grpId="0" nodeType="withEffect">
                                  <p:stCondLst>
                                    <p:cond delay="0"/>
                                  </p:stCondLst>
                                  <p:childTnLst>
                                    <p:set>
                                      <p:cBhvr>
                                        <p:cTn id="105" dur="1" fill="hold">
                                          <p:stCondLst>
                                            <p:cond delay="0"/>
                                          </p:stCondLst>
                                        </p:cTn>
                                        <p:tgtEl>
                                          <p:spTgt spid="74"/>
                                        </p:tgtEl>
                                        <p:attrNameLst>
                                          <p:attrName>style.visibility</p:attrName>
                                        </p:attrNameLst>
                                      </p:cBhvr>
                                      <p:to>
                                        <p:strVal val="visible"/>
                                      </p:to>
                                    </p:set>
                                  </p:childTnLst>
                                </p:cTn>
                              </p:par>
                              <p:par>
                                <p:cTn id="106" presetID="2" presetClass="entr" presetSubtype="1" fill="hold" grpId="0" nodeType="withEffect">
                                  <p:stCondLst>
                                    <p:cond delay="0"/>
                                  </p:stCondLst>
                                  <p:childTnLst>
                                    <p:set>
                                      <p:cBhvr>
                                        <p:cTn id="107" dur="1" fill="hold">
                                          <p:stCondLst>
                                            <p:cond delay="0"/>
                                          </p:stCondLst>
                                        </p:cTn>
                                        <p:tgtEl>
                                          <p:spTgt spid="37"/>
                                        </p:tgtEl>
                                        <p:attrNameLst>
                                          <p:attrName>style.visibility</p:attrName>
                                        </p:attrNameLst>
                                      </p:cBhvr>
                                      <p:to>
                                        <p:strVal val="visible"/>
                                      </p:to>
                                    </p:set>
                                    <p:anim calcmode="lin" valueType="num">
                                      <p:cBhvr additive="base">
                                        <p:cTn id="108" dur="500" fill="hold"/>
                                        <p:tgtEl>
                                          <p:spTgt spid="37"/>
                                        </p:tgtEl>
                                        <p:attrNameLst>
                                          <p:attrName>ppt_x</p:attrName>
                                        </p:attrNameLst>
                                      </p:cBhvr>
                                      <p:tavLst>
                                        <p:tav tm="0">
                                          <p:val>
                                            <p:strVal val="#ppt_x"/>
                                          </p:val>
                                        </p:tav>
                                        <p:tav tm="100000">
                                          <p:val>
                                            <p:strVal val="#ppt_x"/>
                                          </p:val>
                                        </p:tav>
                                      </p:tavLst>
                                    </p:anim>
                                    <p:anim calcmode="lin" valueType="num">
                                      <p:cBhvr additive="base">
                                        <p:cTn id="109" dur="500" fill="hold"/>
                                        <p:tgtEl>
                                          <p:spTgt spid="37"/>
                                        </p:tgtEl>
                                        <p:attrNameLst>
                                          <p:attrName>ppt_y</p:attrName>
                                        </p:attrNameLst>
                                      </p:cBhvr>
                                      <p:tavLst>
                                        <p:tav tm="0">
                                          <p:val>
                                            <p:strVal val="0-#ppt_h/2"/>
                                          </p:val>
                                        </p:tav>
                                        <p:tav tm="100000">
                                          <p:val>
                                            <p:strVal val="#ppt_y"/>
                                          </p:val>
                                        </p:tav>
                                      </p:tavLst>
                                    </p:anim>
                                  </p:childTnLst>
                                </p:cTn>
                              </p:par>
                            </p:childTnLst>
                          </p:cTn>
                        </p:par>
                        <p:par>
                          <p:cTn id="110" fill="hold">
                            <p:stCondLst>
                              <p:cond delay="2000"/>
                            </p:stCondLst>
                            <p:childTnLst>
                              <p:par>
                                <p:cTn id="111" presetID="12" presetClass="entr" presetSubtype="8" fill="hold" grpId="0" nodeType="afterEffect">
                                  <p:stCondLst>
                                    <p:cond delay="0"/>
                                  </p:stCondLst>
                                  <p:childTnLst>
                                    <p:set>
                                      <p:cBhvr>
                                        <p:cTn id="112" dur="1" fill="hold">
                                          <p:stCondLst>
                                            <p:cond delay="0"/>
                                          </p:stCondLst>
                                        </p:cTn>
                                        <p:tgtEl>
                                          <p:spTgt spid="26"/>
                                        </p:tgtEl>
                                        <p:attrNameLst>
                                          <p:attrName>style.visibility</p:attrName>
                                        </p:attrNameLst>
                                      </p:cBhvr>
                                      <p:to>
                                        <p:strVal val="visible"/>
                                      </p:to>
                                    </p:set>
                                    <p:anim calcmode="lin" valueType="num">
                                      <p:cBhvr additive="base">
                                        <p:cTn id="113" dur="500"/>
                                        <p:tgtEl>
                                          <p:spTgt spid="26"/>
                                        </p:tgtEl>
                                        <p:attrNameLst>
                                          <p:attrName>ppt_x</p:attrName>
                                        </p:attrNameLst>
                                      </p:cBhvr>
                                      <p:tavLst>
                                        <p:tav tm="0">
                                          <p:val>
                                            <p:strVal val="#ppt_x-#ppt_w*1.125000"/>
                                          </p:val>
                                        </p:tav>
                                        <p:tav tm="100000">
                                          <p:val>
                                            <p:strVal val="#ppt_x"/>
                                          </p:val>
                                        </p:tav>
                                      </p:tavLst>
                                    </p:anim>
                                    <p:animEffect transition="in" filter="wipe(right)">
                                      <p:cBhvr>
                                        <p:cTn id="114" dur="500"/>
                                        <p:tgtEl>
                                          <p:spTgt spid="26"/>
                                        </p:tgtEl>
                                      </p:cBhvr>
                                    </p:animEffect>
                                  </p:childTnLst>
                                </p:cTn>
                              </p:par>
                              <p:par>
                                <p:cTn id="115" presetID="12" presetClass="entr" presetSubtype="8" fill="hold" grpId="0" nodeType="withEffect">
                                  <p:stCondLst>
                                    <p:cond delay="0"/>
                                  </p:stCondLst>
                                  <p:childTnLst>
                                    <p:set>
                                      <p:cBhvr>
                                        <p:cTn id="116" dur="1" fill="hold">
                                          <p:stCondLst>
                                            <p:cond delay="0"/>
                                          </p:stCondLst>
                                        </p:cTn>
                                        <p:tgtEl>
                                          <p:spTgt spid="41"/>
                                        </p:tgtEl>
                                        <p:attrNameLst>
                                          <p:attrName>style.visibility</p:attrName>
                                        </p:attrNameLst>
                                      </p:cBhvr>
                                      <p:to>
                                        <p:strVal val="visible"/>
                                      </p:to>
                                    </p:set>
                                    <p:anim calcmode="lin" valueType="num">
                                      <p:cBhvr additive="base">
                                        <p:cTn id="117" dur="500"/>
                                        <p:tgtEl>
                                          <p:spTgt spid="41"/>
                                        </p:tgtEl>
                                        <p:attrNameLst>
                                          <p:attrName>ppt_x</p:attrName>
                                        </p:attrNameLst>
                                      </p:cBhvr>
                                      <p:tavLst>
                                        <p:tav tm="0">
                                          <p:val>
                                            <p:strVal val="#ppt_x-#ppt_w*1.125000"/>
                                          </p:val>
                                        </p:tav>
                                        <p:tav tm="100000">
                                          <p:val>
                                            <p:strVal val="#ppt_x"/>
                                          </p:val>
                                        </p:tav>
                                      </p:tavLst>
                                    </p:anim>
                                    <p:animEffect transition="in" filter="wipe(right)">
                                      <p:cBhvr>
                                        <p:cTn id="118" dur="500"/>
                                        <p:tgtEl>
                                          <p:spTgt spid="41"/>
                                        </p:tgtEl>
                                      </p:cBhvr>
                                    </p:animEffect>
                                  </p:childTnLst>
                                </p:cTn>
                              </p:par>
                              <p:par>
                                <p:cTn id="119" presetID="2" presetClass="entr" presetSubtype="4" fill="hold" grpId="0" nodeType="withEffect">
                                  <p:stCondLst>
                                    <p:cond delay="0"/>
                                  </p:stCondLst>
                                  <p:childTnLst>
                                    <p:set>
                                      <p:cBhvr>
                                        <p:cTn id="120" dur="1" fill="hold">
                                          <p:stCondLst>
                                            <p:cond delay="0"/>
                                          </p:stCondLst>
                                        </p:cTn>
                                        <p:tgtEl>
                                          <p:spTgt spid="46"/>
                                        </p:tgtEl>
                                        <p:attrNameLst>
                                          <p:attrName>style.visibility</p:attrName>
                                        </p:attrNameLst>
                                      </p:cBhvr>
                                      <p:to>
                                        <p:strVal val="visible"/>
                                      </p:to>
                                    </p:set>
                                    <p:anim calcmode="lin" valueType="num">
                                      <p:cBhvr additive="base">
                                        <p:cTn id="121" dur="500" fill="hold"/>
                                        <p:tgtEl>
                                          <p:spTgt spid="46"/>
                                        </p:tgtEl>
                                        <p:attrNameLst>
                                          <p:attrName>ppt_x</p:attrName>
                                        </p:attrNameLst>
                                      </p:cBhvr>
                                      <p:tavLst>
                                        <p:tav tm="0">
                                          <p:val>
                                            <p:strVal val="#ppt_x"/>
                                          </p:val>
                                        </p:tav>
                                        <p:tav tm="100000">
                                          <p:val>
                                            <p:strVal val="#ppt_x"/>
                                          </p:val>
                                        </p:tav>
                                      </p:tavLst>
                                    </p:anim>
                                    <p:anim calcmode="lin" valueType="num">
                                      <p:cBhvr additive="base">
                                        <p:cTn id="122" dur="500" fill="hold"/>
                                        <p:tgtEl>
                                          <p:spTgt spid="46"/>
                                        </p:tgtEl>
                                        <p:attrNameLst>
                                          <p:attrName>ppt_y</p:attrName>
                                        </p:attrNameLst>
                                      </p:cBhvr>
                                      <p:tavLst>
                                        <p:tav tm="0">
                                          <p:val>
                                            <p:strVal val="1+#ppt_h/2"/>
                                          </p:val>
                                        </p:tav>
                                        <p:tav tm="100000">
                                          <p:val>
                                            <p:strVal val="#ppt_y"/>
                                          </p:val>
                                        </p:tav>
                                      </p:tavLst>
                                    </p:anim>
                                  </p:childTnLst>
                                </p:cTn>
                              </p:par>
                              <p:par>
                                <p:cTn id="123" presetID="2" presetClass="entr" presetSubtype="4" fill="hold" nodeType="withEffect">
                                  <p:stCondLst>
                                    <p:cond delay="0"/>
                                  </p:stCondLst>
                                  <p:childTnLst>
                                    <p:set>
                                      <p:cBhvr>
                                        <p:cTn id="124" dur="1" fill="hold">
                                          <p:stCondLst>
                                            <p:cond delay="0"/>
                                          </p:stCondLst>
                                        </p:cTn>
                                        <p:tgtEl>
                                          <p:spTgt spid="47"/>
                                        </p:tgtEl>
                                        <p:attrNameLst>
                                          <p:attrName>style.visibility</p:attrName>
                                        </p:attrNameLst>
                                      </p:cBhvr>
                                      <p:to>
                                        <p:strVal val="visible"/>
                                      </p:to>
                                    </p:set>
                                    <p:anim calcmode="lin" valueType="num">
                                      <p:cBhvr additive="base">
                                        <p:cTn id="125" dur="500" fill="hold"/>
                                        <p:tgtEl>
                                          <p:spTgt spid="47"/>
                                        </p:tgtEl>
                                        <p:attrNameLst>
                                          <p:attrName>ppt_x</p:attrName>
                                        </p:attrNameLst>
                                      </p:cBhvr>
                                      <p:tavLst>
                                        <p:tav tm="0">
                                          <p:val>
                                            <p:strVal val="#ppt_x"/>
                                          </p:val>
                                        </p:tav>
                                        <p:tav tm="100000">
                                          <p:val>
                                            <p:strVal val="#ppt_x"/>
                                          </p:val>
                                        </p:tav>
                                      </p:tavLst>
                                    </p:anim>
                                    <p:anim calcmode="lin" valueType="num">
                                      <p:cBhvr additive="base">
                                        <p:cTn id="126" dur="500" fill="hold"/>
                                        <p:tgtEl>
                                          <p:spTgt spid="47"/>
                                        </p:tgtEl>
                                        <p:attrNameLst>
                                          <p:attrName>ppt_y</p:attrName>
                                        </p:attrNameLst>
                                      </p:cBhvr>
                                      <p:tavLst>
                                        <p:tav tm="0">
                                          <p:val>
                                            <p:strVal val="1+#ppt_h/2"/>
                                          </p:val>
                                        </p:tav>
                                        <p:tav tm="100000">
                                          <p:val>
                                            <p:strVal val="#ppt_y"/>
                                          </p:val>
                                        </p:tav>
                                      </p:tavLst>
                                    </p:anim>
                                  </p:childTnLst>
                                </p:cTn>
                              </p:par>
                              <p:par>
                                <p:cTn id="127" presetID="2" presetClass="entr" presetSubtype="4" fill="hold" nodeType="withEffect">
                                  <p:stCondLst>
                                    <p:cond delay="0"/>
                                  </p:stCondLst>
                                  <p:childTnLst>
                                    <p:set>
                                      <p:cBhvr>
                                        <p:cTn id="128" dur="1" fill="hold">
                                          <p:stCondLst>
                                            <p:cond delay="0"/>
                                          </p:stCondLst>
                                        </p:cTn>
                                        <p:tgtEl>
                                          <p:spTgt spid="39"/>
                                        </p:tgtEl>
                                        <p:attrNameLst>
                                          <p:attrName>style.visibility</p:attrName>
                                        </p:attrNameLst>
                                      </p:cBhvr>
                                      <p:to>
                                        <p:strVal val="visible"/>
                                      </p:to>
                                    </p:set>
                                    <p:anim calcmode="lin" valueType="num">
                                      <p:cBhvr additive="base">
                                        <p:cTn id="129" dur="500" fill="hold"/>
                                        <p:tgtEl>
                                          <p:spTgt spid="39"/>
                                        </p:tgtEl>
                                        <p:attrNameLst>
                                          <p:attrName>ppt_x</p:attrName>
                                        </p:attrNameLst>
                                      </p:cBhvr>
                                      <p:tavLst>
                                        <p:tav tm="0">
                                          <p:val>
                                            <p:strVal val="#ppt_x"/>
                                          </p:val>
                                        </p:tav>
                                        <p:tav tm="100000">
                                          <p:val>
                                            <p:strVal val="#ppt_x"/>
                                          </p:val>
                                        </p:tav>
                                      </p:tavLst>
                                    </p:anim>
                                    <p:anim calcmode="lin" valueType="num">
                                      <p:cBhvr additive="base">
                                        <p:cTn id="130" dur="500" fill="hold"/>
                                        <p:tgtEl>
                                          <p:spTgt spid="39"/>
                                        </p:tgtEl>
                                        <p:attrNameLst>
                                          <p:attrName>ppt_y</p:attrName>
                                        </p:attrNameLst>
                                      </p:cBhvr>
                                      <p:tavLst>
                                        <p:tav tm="0">
                                          <p:val>
                                            <p:strVal val="1+#ppt_h/2"/>
                                          </p:val>
                                        </p:tav>
                                        <p:tav tm="100000">
                                          <p:val>
                                            <p:strVal val="#ppt_y"/>
                                          </p:val>
                                        </p:tav>
                                      </p:tavLst>
                                    </p:anim>
                                  </p:childTnLst>
                                </p:cTn>
                              </p:par>
                              <p:par>
                                <p:cTn id="131" presetID="2" presetClass="entr" presetSubtype="4" fill="hold" grpId="0" nodeType="withEffect">
                                  <p:stCondLst>
                                    <p:cond delay="0"/>
                                  </p:stCondLst>
                                  <p:childTnLst>
                                    <p:set>
                                      <p:cBhvr>
                                        <p:cTn id="132" dur="1" fill="hold">
                                          <p:stCondLst>
                                            <p:cond delay="0"/>
                                          </p:stCondLst>
                                        </p:cTn>
                                        <p:tgtEl>
                                          <p:spTgt spid="40"/>
                                        </p:tgtEl>
                                        <p:attrNameLst>
                                          <p:attrName>style.visibility</p:attrName>
                                        </p:attrNameLst>
                                      </p:cBhvr>
                                      <p:to>
                                        <p:strVal val="visible"/>
                                      </p:to>
                                    </p:set>
                                    <p:anim calcmode="lin" valueType="num">
                                      <p:cBhvr additive="base">
                                        <p:cTn id="133" dur="500" fill="hold"/>
                                        <p:tgtEl>
                                          <p:spTgt spid="40"/>
                                        </p:tgtEl>
                                        <p:attrNameLst>
                                          <p:attrName>ppt_x</p:attrName>
                                        </p:attrNameLst>
                                      </p:cBhvr>
                                      <p:tavLst>
                                        <p:tav tm="0">
                                          <p:val>
                                            <p:strVal val="#ppt_x"/>
                                          </p:val>
                                        </p:tav>
                                        <p:tav tm="100000">
                                          <p:val>
                                            <p:strVal val="#ppt_x"/>
                                          </p:val>
                                        </p:tav>
                                      </p:tavLst>
                                    </p:anim>
                                    <p:anim calcmode="lin" valueType="num">
                                      <p:cBhvr additive="base">
                                        <p:cTn id="134" dur="500" fill="hold"/>
                                        <p:tgtEl>
                                          <p:spTgt spid="40"/>
                                        </p:tgtEl>
                                        <p:attrNameLst>
                                          <p:attrName>ppt_y</p:attrName>
                                        </p:attrNameLst>
                                      </p:cBhvr>
                                      <p:tavLst>
                                        <p:tav tm="0">
                                          <p:val>
                                            <p:strVal val="1+#ppt_h/2"/>
                                          </p:val>
                                        </p:tav>
                                        <p:tav tm="100000">
                                          <p:val>
                                            <p:strVal val="#ppt_y"/>
                                          </p:val>
                                        </p:tav>
                                      </p:tavLst>
                                    </p:anim>
                                  </p:childTnLst>
                                </p:cTn>
                              </p:par>
                              <p:par>
                                <p:cTn id="135" presetID="1" presetClass="entr" presetSubtype="0" fill="hold" grpId="0" nodeType="withEffect">
                                  <p:stCondLst>
                                    <p:cond delay="0"/>
                                  </p:stCondLst>
                                  <p:childTnLst>
                                    <p:set>
                                      <p:cBhvr>
                                        <p:cTn id="136" dur="1" fill="hold">
                                          <p:stCondLst>
                                            <p:cond delay="0"/>
                                          </p:stCondLst>
                                        </p:cTn>
                                        <p:tgtEl>
                                          <p:spTgt spid="70"/>
                                        </p:tgtEl>
                                        <p:attrNameLst>
                                          <p:attrName>style.visibility</p:attrName>
                                        </p:attrNameLst>
                                      </p:cBhvr>
                                      <p:to>
                                        <p:strVal val="visible"/>
                                      </p:to>
                                    </p:set>
                                  </p:childTnLst>
                                </p:cTn>
                              </p:par>
                              <p:par>
                                <p:cTn id="137" presetID="1" presetClass="entr" presetSubtype="0" fill="hold" grpId="0" nodeType="withEffect">
                                  <p:stCondLst>
                                    <p:cond delay="0"/>
                                  </p:stCondLst>
                                  <p:childTnLst>
                                    <p:set>
                                      <p:cBhvr>
                                        <p:cTn id="138" dur="1" fill="hold">
                                          <p:stCondLst>
                                            <p:cond delay="0"/>
                                          </p:stCondLst>
                                        </p:cTn>
                                        <p:tgtEl>
                                          <p:spTgt spid="2"/>
                                        </p:tgtEl>
                                        <p:attrNameLst>
                                          <p:attrName>style.visibility</p:attrName>
                                        </p:attrNameLst>
                                      </p:cBhvr>
                                      <p:to>
                                        <p:strVal val="visible"/>
                                      </p:to>
                                    </p:set>
                                  </p:childTnLst>
                                </p:cTn>
                              </p:par>
                              <p:par>
                                <p:cTn id="139" presetID="1" presetClass="entr" presetSubtype="0" fill="hold" grpId="0" nodeType="withEffect">
                                  <p:stCondLst>
                                    <p:cond delay="0"/>
                                  </p:stCondLst>
                                  <p:childTnLst>
                                    <p:set>
                                      <p:cBhvr>
                                        <p:cTn id="14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23" grpId="0" bldLvl="0" animBg="1"/>
      <p:bldP spid="24" grpId="0" bldLvl="0" animBg="1"/>
      <p:bldP spid="25" grpId="0" bldLvl="0" animBg="1"/>
      <p:bldP spid="26" grpId="0" bldLvl="0" animBg="1"/>
      <p:bldP spid="28" grpId="0" bldLvl="0" animBg="1"/>
      <p:bldP spid="29" grpId="0" bldLvl="0" animBg="1"/>
      <p:bldP spid="31" grpId="0" bldLvl="0" animBg="1"/>
      <p:bldP spid="32" grpId="0" bldLvl="0" animBg="1"/>
      <p:bldP spid="34" grpId="0" bldLvl="0" animBg="1"/>
      <p:bldP spid="35" grpId="0" bldLvl="0" animBg="1"/>
      <p:bldP spid="37" grpId="0" bldLvl="0" animBg="1"/>
      <p:bldP spid="38" grpId="0" bldLvl="0" animBg="1"/>
      <p:bldP spid="40" grpId="0" bldLvl="0" animBg="1"/>
      <p:bldP spid="41" grpId="0" bldLvl="0" animBg="1"/>
      <p:bldP spid="42" grpId="0"/>
      <p:bldP spid="43" grpId="0"/>
      <p:bldP spid="44" grpId="0"/>
      <p:bldP spid="45" grpId="0"/>
      <p:bldP spid="46" grpId="0"/>
      <p:bldP spid="51" grpId="0" bldLvl="0" animBg="1"/>
      <p:bldP spid="52" grpId="0" bldLvl="0" animBg="1"/>
      <p:bldP spid="65" grpId="0"/>
      <p:bldP spid="70" grpId="0"/>
      <p:bldP spid="72" grpId="0"/>
      <p:bldP spid="74" grpId="0"/>
      <p:bldP spid="2" grpId="0"/>
      <p:bldP spid="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custDataLst>
              <p:tags r:id="rId2"/>
            </p:custDataLst>
          </p:nvPr>
        </p:nvSpPr>
        <p:spPr>
          <a:xfrm flipV="1">
            <a:off x="635" y="-4"/>
            <a:ext cx="2854187" cy="6858001"/>
          </a:xfrm>
          <a:prstGeom prst="rect">
            <a:avLst/>
          </a:prstGeom>
          <a:solidFill>
            <a:schemeClr val="accent2"/>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lang="zh-CN" altLang="en-US">
              <a:latin typeface="Arial" panose="020B0604020202020204" pitchFamily="34" charset="0"/>
              <a:ea typeface="微软雅黑" panose="020B0503020204020204" pitchFamily="34" charset="-122"/>
            </a:endParaRPr>
          </a:p>
        </p:txBody>
      </p:sp>
      <p:pic>
        <p:nvPicPr>
          <p:cNvPr id="7" name="图片 6" descr="G:\网站上传数据\数字资源\14高职-建筑类\20-10579-7建筑识图与构造（主编：匡星）课件+样章+试卷+图片+教案\978-7-200-10579-7-IMG\image168.jpegimage168"/>
          <p:cNvPicPr preferRelativeResize="0">
            <a:picLocks noChangeAspect="1"/>
          </p:cNvPicPr>
          <p:nvPr>
            <p:custDataLst>
              <p:tags r:id="rId3"/>
            </p:custDataLst>
          </p:nvPr>
        </p:nvPicPr>
        <p:blipFill>
          <a:blip r:embed="rId11"/>
          <a:srcRect/>
          <a:stretch>
            <a:fillRect/>
          </a:stretch>
        </p:blipFill>
        <p:spPr>
          <a:xfrm>
            <a:off x="0" y="4215"/>
            <a:ext cx="3187700" cy="2386330"/>
          </a:xfrm>
          <a:prstGeom prst="rect">
            <a:avLst/>
          </a:prstGeom>
          <a:noFill/>
        </p:spPr>
      </p:pic>
      <p:sp>
        <p:nvSpPr>
          <p:cNvPr id="16" name="PA_ImportSvg_636718437355870003"/>
          <p:cNvSpPr/>
          <p:nvPr>
            <p:custDataLst>
              <p:tags r:id="rId4"/>
            </p:custDataLst>
          </p:nvPr>
        </p:nvSpPr>
        <p:spPr>
          <a:xfrm>
            <a:off x="690442" y="4180792"/>
            <a:ext cx="2813579" cy="2677207"/>
          </a:xfrm>
          <a:custGeom>
            <a:avLst/>
            <a:gdLst/>
            <a:ahLst/>
            <a:cxnLst/>
            <a:rect l="l" t="t" r="r" b="b"/>
            <a:pathLst>
              <a:path w="995681" h="947420">
                <a:moveTo>
                  <a:pt x="995681" y="947420"/>
                </a:moveTo>
                <a:lnTo>
                  <a:pt x="754381" y="947420"/>
                </a:lnTo>
                <a:lnTo>
                  <a:pt x="683261" y="748030"/>
                </a:lnTo>
                <a:lnTo>
                  <a:pt x="307341" y="748030"/>
                </a:lnTo>
                <a:lnTo>
                  <a:pt x="236221" y="947420"/>
                </a:lnTo>
                <a:lnTo>
                  <a:pt x="1" y="947420"/>
                </a:lnTo>
                <a:lnTo>
                  <a:pt x="363221" y="0"/>
                </a:lnTo>
                <a:lnTo>
                  <a:pt x="632461" y="0"/>
                </a:lnTo>
                <a:close/>
                <a:moveTo>
                  <a:pt x="379731" y="544830"/>
                </a:moveTo>
                <a:lnTo>
                  <a:pt x="610871" y="544830"/>
                </a:lnTo>
                <a:lnTo>
                  <a:pt x="495301" y="226060"/>
                </a:lnTo>
                <a:close/>
              </a:path>
            </a:pathLst>
          </a:custGeom>
          <a:solidFill>
            <a:schemeClr val="bg2"/>
          </a:solidFill>
          <a:ln w="12700" cap="flat" cmpd="sng" algn="ctr">
            <a:noFill/>
            <a:prstDash val="solid"/>
            <a:miter lim="800000"/>
          </a:ln>
          <a:effectLst/>
        </p:spPr>
        <p:style>
          <a:lnRef idx="2">
            <a:srgbClr val="1E6BC5">
              <a:shade val="50000"/>
            </a:srgbClr>
          </a:lnRef>
          <a:fillRef idx="1">
            <a:srgbClr val="1E6BC5"/>
          </a:fillRef>
          <a:effectRef idx="0">
            <a:srgbClr val="1E6BC5"/>
          </a:effectRef>
          <a:fontRef idx="minor">
            <a:srgbClr val="FFFFFF"/>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solidFill>
                <a:srgbClr val="E7E6E6">
                  <a:lumMod val="10000"/>
                </a:srgbClr>
              </a:solidFill>
              <a:latin typeface="Arial" panose="020B0604020202020204" pitchFamily="34" charset="0"/>
              <a:ea typeface="微软雅黑" panose="020B0503020204020204" pitchFamily="34" charset="-122"/>
            </a:endParaRPr>
          </a:p>
        </p:txBody>
      </p:sp>
      <p:sp>
        <p:nvSpPr>
          <p:cNvPr id="17" name="直角三角形 16"/>
          <p:cNvSpPr/>
          <p:nvPr>
            <p:custDataLst>
              <p:tags r:id="rId5"/>
            </p:custDataLst>
          </p:nvPr>
        </p:nvSpPr>
        <p:spPr>
          <a:xfrm rot="5400000">
            <a:off x="2854822" y="2392767"/>
            <a:ext cx="338639" cy="338639"/>
          </a:xfrm>
          <a:prstGeom prst="rtTriangle">
            <a:avLst/>
          </a:prstGeom>
          <a:solidFill>
            <a:srgbClr val="000000">
              <a:lumMod val="65000"/>
              <a:lumOff val="35000"/>
            </a:srgbClr>
          </a:solidFill>
          <a:ln w="12700" cap="flat" cmpd="sng" algn="ctr">
            <a:noFill/>
            <a:prstDash val="solid"/>
            <a:miter lim="800000"/>
          </a:ln>
          <a:effectLst/>
        </p:spPr>
        <p:style>
          <a:lnRef idx="2">
            <a:srgbClr val="1E6BC5">
              <a:shade val="50000"/>
            </a:srgbClr>
          </a:lnRef>
          <a:fillRef idx="1">
            <a:srgbClr val="1E6BC5"/>
          </a:fillRef>
          <a:effectRef idx="0">
            <a:srgbClr val="1E6BC5"/>
          </a:effectRef>
          <a:fontRef idx="minor">
            <a:srgbClr val="FFFFFF"/>
          </a:fontRef>
        </p:style>
        <p:txBody>
          <a:bodyPr rot="0" spcFirstLastPara="0" vert="horz" wrap="square" lIns="91440" tIns="45720" rIns="91440" bIns="45720" numCol="1" spcCol="0" rtlCol="0" fromWordArt="0" anchor="ctr" anchorCtr="0" forceAA="0" compatLnSpc="1">
            <a:noAutofit/>
          </a:bodyPr>
          <a:lstStyle/>
          <a:p>
            <a:pPr algn="ctr"/>
            <a:endParaRPr lang="zh-CN" altLang="en-US">
              <a:latin typeface="Arial" panose="020B0604020202020204" pitchFamily="34" charset="0"/>
              <a:ea typeface="微软雅黑" panose="020B0503020204020204" pitchFamily="34" charset="-122"/>
            </a:endParaRPr>
          </a:p>
        </p:txBody>
      </p:sp>
      <p:sp>
        <p:nvSpPr>
          <p:cNvPr id="12" name="文本框 11"/>
          <p:cNvSpPr txBox="1"/>
          <p:nvPr>
            <p:custDataLst>
              <p:tags r:id="rId6"/>
            </p:custDataLst>
          </p:nvPr>
        </p:nvSpPr>
        <p:spPr>
          <a:xfrm>
            <a:off x="3503930" y="3226435"/>
            <a:ext cx="6290310" cy="2800767"/>
          </a:xfrm>
          <a:prstGeom prst="rect">
            <a:avLst/>
          </a:prstGeom>
          <a:noFill/>
        </p:spPr>
        <p:txBody>
          <a:bodyPr wrap="square" lIns="101600" tIns="0" rIns="82550" bIns="0" rtlCol="0">
            <a:spAutoFit/>
          </a:bodyPr>
          <a:lstStyle>
            <a:defPPr>
              <a:defRPr lang="zh-CN"/>
            </a:defPPr>
            <a:lvl1pPr fontAlgn="auto">
              <a:lnSpc>
                <a:spcPct val="130000"/>
              </a:lnSpc>
              <a:spcAft>
                <a:spcPts val="1000"/>
              </a:spcAft>
              <a:defRPr sz="1600" spc="150"/>
            </a:lvl1pPr>
          </a:lstStyle>
          <a:p>
            <a:pPr marL="392430" indent="-285750">
              <a:lnSpc>
                <a:spcPct val="150000"/>
              </a:lnSpc>
              <a:spcBef>
                <a:spcPts val="0"/>
              </a:spcBef>
              <a:spcAft>
                <a:spcPts val="600"/>
              </a:spcAft>
              <a:buFont typeface="Arial" panose="020B0604020202020204" pitchFamily="34" charset="0"/>
              <a:buChar char="•"/>
              <a:defRPr/>
            </a:pPr>
            <a:r>
              <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1. 掌握大放脚的计算方法和绘图内容。</a:t>
            </a:r>
          </a:p>
          <a:p>
            <a:pPr marL="392430" indent="-285750">
              <a:lnSpc>
                <a:spcPct val="150000"/>
              </a:lnSpc>
              <a:spcBef>
                <a:spcPts val="0"/>
              </a:spcBef>
              <a:spcAft>
                <a:spcPts val="600"/>
              </a:spcAft>
              <a:buFont typeface="Arial" panose="020B0604020202020204" pitchFamily="34" charset="0"/>
              <a:buChar char="•"/>
              <a:defRPr/>
            </a:pPr>
            <a:r>
              <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2. 掌握基础按照材料和受力特点的分类方法。</a:t>
            </a:r>
          </a:p>
          <a:p>
            <a:pPr marL="392430" indent="-285750">
              <a:lnSpc>
                <a:spcPct val="150000"/>
              </a:lnSpc>
              <a:spcBef>
                <a:spcPts val="0"/>
              </a:spcBef>
              <a:spcAft>
                <a:spcPts val="600"/>
              </a:spcAft>
              <a:buFont typeface="Arial" panose="020B0604020202020204" pitchFamily="34" charset="0"/>
              <a:buChar char="•"/>
              <a:defRPr/>
            </a:pPr>
            <a:r>
              <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3. </a:t>
            </a:r>
            <a:r>
              <a:rPr sz="1800" dirty="0" err="1"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掌握基础按照构造形式的分类方法</a:t>
            </a:r>
            <a:r>
              <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392430" indent="-285750">
              <a:lnSpc>
                <a:spcPct val="150000"/>
              </a:lnSpc>
              <a:spcBef>
                <a:spcPts val="0"/>
              </a:spcBef>
              <a:spcAft>
                <a:spcPts val="600"/>
              </a:spcAft>
              <a:buFont typeface="Arial" panose="020B0604020202020204" pitchFamily="34" charset="0"/>
              <a:buChar char="•"/>
              <a:defRPr/>
            </a:pPr>
            <a:r>
              <a:rPr lang="en-US" altLang="zh-CN" sz="18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4. </a:t>
            </a:r>
            <a:r>
              <a:rPr lang="zh-CN" altLang="en-US" sz="18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基础工程是整个工程施工的关键部分，作为建筑技术人员要树立</a:t>
            </a:r>
            <a:r>
              <a:rPr lang="zh-CN" altLang="en-US"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安全生产意识</a:t>
            </a:r>
            <a:r>
              <a:rPr lang="zh-CN" altLang="en-US" sz="18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，能够规范施工，杜绝一切违章作业现象。</a:t>
            </a:r>
            <a:endPar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 name="文本框 1"/>
          <p:cNvSpPr txBox="1"/>
          <p:nvPr>
            <p:custDataLst>
              <p:tags r:id="rId7"/>
            </p:custDataLst>
          </p:nvPr>
        </p:nvSpPr>
        <p:spPr>
          <a:xfrm>
            <a:off x="3503930" y="926465"/>
            <a:ext cx="2378075" cy="568325"/>
          </a:xfrm>
          <a:prstGeom prst="rect">
            <a:avLst/>
          </a:prstGeom>
          <a:noFill/>
        </p:spPr>
        <p:txBody>
          <a:bodyPr wrap="square" lIns="101600" tIns="38100" rIns="76200" bIns="38100" rtlCol="0">
            <a:sp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indent="0" algn="ctr">
              <a:buClr>
                <a:srgbClr val="FFC000"/>
              </a:buClr>
              <a:buNone/>
            </a:pPr>
            <a:r>
              <a:rPr lang="zh-CN" altLang="en-US" sz="3200" b="1" dirty="0">
                <a:solidFill>
                  <a:schemeClr val="tx1"/>
                </a:solidFill>
                <a:cs typeface="微软雅黑" panose="020B0503020204020204" pitchFamily="34" charset="-122"/>
              </a:rPr>
              <a:t>学习任务</a:t>
            </a:r>
            <a:r>
              <a:rPr lang="en-US" altLang="zh-CN" sz="3200" b="1" dirty="0">
                <a:solidFill>
                  <a:schemeClr val="tx1"/>
                </a:solidFill>
                <a:cs typeface="微软雅黑" panose="020B0503020204020204" pitchFamily="34" charset="-122"/>
              </a:rPr>
              <a:t>2</a:t>
            </a:r>
          </a:p>
        </p:txBody>
      </p:sp>
      <p:sp>
        <p:nvSpPr>
          <p:cNvPr id="8" name="文本框 7"/>
          <p:cNvSpPr txBox="1"/>
          <p:nvPr>
            <p:custDataLst>
              <p:tags r:id="rId8"/>
            </p:custDataLst>
          </p:nvPr>
        </p:nvSpPr>
        <p:spPr>
          <a:xfrm>
            <a:off x="3503930" y="2516051"/>
            <a:ext cx="8185150" cy="506730"/>
          </a:xfrm>
          <a:prstGeom prst="rect">
            <a:avLst/>
          </a:prstGeom>
          <a:noFill/>
        </p:spPr>
        <p:txBody>
          <a:bodyPr wrap="square" lIns="101600" tIns="38100" rIns="76200" bIns="38100" rtlCol="0">
            <a:sp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marL="457200" indent="-457200">
              <a:buClr>
                <a:srgbClr val="FFC000"/>
              </a:buClr>
              <a:buFont typeface="Wingdings" panose="05000000000000000000" charset="0"/>
              <a:buChar char="Ø"/>
            </a:pPr>
            <a:r>
              <a:rPr lang="zh-CN" altLang="en-US" sz="2800" b="1" dirty="0">
                <a:solidFill>
                  <a:srgbClr val="000000">
                    <a:lumMod val="75000"/>
                    <a:lumOff val="25000"/>
                  </a:srgbClr>
                </a:solidFill>
                <a:latin typeface="Arial" panose="020B0604020202020204" pitchFamily="34" charset="0"/>
              </a:rPr>
              <a:t>任务目标</a:t>
            </a:r>
          </a:p>
        </p:txBody>
      </p:sp>
      <p:sp>
        <p:nvSpPr>
          <p:cNvPr id="4" name="文本框 3"/>
          <p:cNvSpPr txBox="1"/>
          <p:nvPr>
            <p:custDataLst>
              <p:tags r:id="rId9"/>
            </p:custDataLst>
          </p:nvPr>
        </p:nvSpPr>
        <p:spPr>
          <a:xfrm>
            <a:off x="3503930" y="1884045"/>
            <a:ext cx="8185150" cy="629920"/>
          </a:xfrm>
          <a:prstGeom prst="rect">
            <a:avLst/>
          </a:prstGeom>
          <a:noFill/>
        </p:spPr>
        <p:txBody>
          <a:bodyPr wrap="square" lIns="101600" tIns="38100" rIns="76200" bIns="38100" rtlCol="0">
            <a:sp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indent="0" algn="ctr">
              <a:buClr>
                <a:srgbClr val="FFC000"/>
              </a:buClr>
              <a:buNone/>
            </a:pPr>
            <a:r>
              <a:rPr lang="zh-CN" altLang="en-US" sz="3600" b="1" dirty="0">
                <a:solidFill>
                  <a:srgbClr val="000000">
                    <a:lumMod val="75000"/>
                    <a:lumOff val="25000"/>
                  </a:srgbClr>
                </a:solidFill>
                <a:latin typeface="宋体" panose="02010600030101010101" pitchFamily="2" charset="-122"/>
                <a:ea typeface="宋体" panose="02010600030101010101" pitchFamily="2" charset="-122"/>
              </a:rPr>
              <a:t>基础的类型与构造</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custDataLst>
              <p:tags r:id="rId2"/>
            </p:custDataLst>
          </p:nvPr>
        </p:nvSpPr>
        <p:spPr>
          <a:xfrm>
            <a:off x="913757" y="1987334"/>
            <a:ext cx="9329700" cy="4173981"/>
          </a:xfrm>
          <a:prstGeom prst="rect">
            <a:avLst/>
          </a:prstGeom>
          <a:solidFill>
            <a:schemeClr val="accent1">
              <a:alpha val="10000"/>
            </a:schemeClr>
          </a:solidFill>
          <a:ln>
            <a:noFill/>
          </a:ln>
        </p:spPr>
        <p:style>
          <a:lnRef idx="2">
            <a:schemeClr val="accent3"/>
          </a:lnRef>
          <a:fillRef idx="1">
            <a:schemeClr val="lt1"/>
          </a:fillRef>
          <a:effectRef idx="0">
            <a:schemeClr val="accent3"/>
          </a:effectRef>
          <a:fontRef idx="minor">
            <a:schemeClr val="dk1"/>
          </a:fontRef>
        </p:style>
        <p:txBody>
          <a:bodyPr rtlCol="0" anchor="ctr"/>
          <a:lstStyle/>
          <a:p>
            <a:pPr algn="ctr"/>
            <a:endParaRPr lang="zh-CN" altLang="en-US">
              <a:solidFill>
                <a:srgbClr val="FF0000"/>
              </a:solidFill>
              <a:latin typeface="微软雅黑" panose="020B0503020204020204" pitchFamily="34" charset="-122"/>
              <a:ea typeface="微软雅黑" panose="020B0503020204020204" pitchFamily="34" charset="-122"/>
            </a:endParaRPr>
          </a:p>
        </p:txBody>
      </p:sp>
      <p:sp>
        <p:nvSpPr>
          <p:cNvPr id="11" name="Title 6"/>
          <p:cNvSpPr txBox="1"/>
          <p:nvPr>
            <p:custDataLst>
              <p:tags r:id="rId3"/>
            </p:custDataLst>
          </p:nvPr>
        </p:nvSpPr>
        <p:spPr>
          <a:xfrm>
            <a:off x="1488712" y="1490255"/>
            <a:ext cx="7862117" cy="4583974"/>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indent="-285750" fontAlgn="ctr">
              <a:lnSpc>
                <a:spcPct val="130000"/>
              </a:lnSpc>
              <a:spcBef>
                <a:spcPts val="1000"/>
              </a:spcBef>
              <a:buSzPct val="100000"/>
            </a:pPr>
            <a:r>
              <a:rPr lang="zh-CN" altLang="en-US" sz="18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由砖、毛石、混凝土或毛石混凝土、灰土和三合土等材料组成，且不需配置钢筋的墙下条形基础或柱下独立基础。无筋扩展基础适用于多层民用建筑和轻型厂房。</a:t>
            </a:r>
          </a:p>
          <a:p>
            <a:pPr lvl="0" indent="-285750" fontAlgn="ctr">
              <a:lnSpc>
                <a:spcPct val="130000"/>
              </a:lnSpc>
              <a:spcBef>
                <a:spcPts val="1000"/>
              </a:spcBef>
              <a:buSzPct val="100000"/>
            </a:pPr>
            <a:r>
              <a:rPr lang="zh-CN" altLang="en-US" sz="18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这类基础所用材料的抗压强度好，抗拉、抗弯、抗剪等强度较低，因此基础不能承受拉应力。为了保证基础底面处在受压区的范围内不被拉裂，基础底面宽度增大时受到刚性角的限制。刚性角以基础的宽高比（</a:t>
            </a:r>
            <a:r>
              <a:rPr lang="en-US" altLang="zh-CN" sz="1800" i="1"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b</a:t>
            </a:r>
            <a:r>
              <a:rPr lang="en-US" altLang="zh-CN" sz="18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1800" i="1"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H</a:t>
            </a:r>
            <a:r>
              <a:rPr lang="en-US" altLang="zh-CN" sz="18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18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或其夹角 </a:t>
            </a:r>
            <a:r>
              <a:rPr lang="en-US" altLang="zh-CN" sz="1800" i="1"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α</a:t>
            </a:r>
            <a:r>
              <a:rPr lang="zh-CN" altLang="en-US" sz="18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）表示，应控制在一定的范围之内，不同材料的刚性角限制之内。</a:t>
            </a:r>
            <a:endParaRPr lang="zh-CN" altLang="en-US" sz="18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文本框 1"/>
          <p:cNvSpPr txBox="1"/>
          <p:nvPr>
            <p:custDataLst>
              <p:tags r:id="rId4"/>
            </p:custDataLst>
          </p:nvPr>
        </p:nvSpPr>
        <p:spPr>
          <a:xfrm>
            <a:off x="1218565" y="178435"/>
            <a:ext cx="6379664" cy="768350"/>
          </a:xfrm>
          <a:prstGeom prst="rect">
            <a:avLst/>
          </a:prstGeom>
          <a:noFill/>
        </p:spPr>
        <p:txBody>
          <a:bodyPr wrap="square" lIns="63500" tIns="25400" rIns="63500" bIns="25400" rtlCol="0" anchor="b" anchorCtr="0">
            <a:normAutofit/>
          </a:bodyPr>
          <a:lstStyle/>
          <a:p>
            <a:pPr>
              <a:buSzPct val="100000"/>
            </a:pPr>
            <a:r>
              <a:rPr lang="zh-CN" altLang="en-US" sz="3600" b="1" spc="160" dirty="0">
                <a:solidFill>
                  <a:srgbClr val="F87616"/>
                </a:solidFill>
                <a:latin typeface="微软雅黑" panose="020B0503020204020204" pitchFamily="34" charset="-122"/>
                <a:ea typeface="微软雅黑" panose="020B0503020204020204" pitchFamily="34" charset="-122"/>
              </a:rPr>
              <a:t>无筋扩展基础（刚性基础）</a:t>
            </a:r>
            <a:endParaRPr lang="zh-CN" altLang="en-US" sz="3600" b="1" spc="160" dirty="0">
              <a:solidFill>
                <a:srgbClr val="F87616"/>
              </a:solidFill>
              <a:latin typeface="微软雅黑" panose="020B0503020204020204" pitchFamily="34" charset="-122"/>
              <a:ea typeface="微软雅黑" panose="020B0503020204020204" pitchFamily="34" charset="-122"/>
            </a:endParaRPr>
          </a:p>
        </p:txBody>
      </p:sp>
    </p:spTree>
    <p:custDataLst>
      <p:tags r:id="rId1"/>
    </p:custDataLst>
    <p:extLst>
      <p:ext uri="{BB962C8B-B14F-4D97-AF65-F5344CB8AC3E}">
        <p14:creationId xmlns:p14="http://schemas.microsoft.com/office/powerpoint/2010/main" val="116606184"/>
      </p:ext>
    </p:extLst>
  </p:cSld>
  <p:clrMapOvr>
    <a:masterClrMapping/>
  </p:clrMapOvr>
  <mc:AlternateContent xmlns:mc="http://schemas.openxmlformats.org/markup-compatibility/2006" xmlns:p14="http://schemas.microsoft.com/office/powerpoint/2010/main">
    <mc:Choice Requires="p14">
      <p:transition p14:dur="10">
        <p:pull/>
      </p:transition>
    </mc:Choice>
    <mc:Fallback xmlns="">
      <p:transition>
        <p:pull/>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0" y="0"/>
            <a:ext cx="4255676" cy="6858000"/>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dirty="0">
              <a:solidFill>
                <a:schemeClr val="lt1"/>
              </a:solidFill>
              <a:latin typeface="微软雅黑" panose="020B0503020204020204" pitchFamily="34" charset="-122"/>
              <a:ea typeface="微软雅黑" panose="020B0503020204020204" pitchFamily="34" charset="-122"/>
              <a:sym typeface="+mn-ea"/>
            </a:endParaRPr>
          </a:p>
        </p:txBody>
      </p:sp>
      <p:sp>
        <p:nvSpPr>
          <p:cNvPr id="5" name="衬底"/>
          <p:cNvSpPr/>
          <p:nvPr>
            <p:custDataLst>
              <p:tags r:id="rId3"/>
            </p:custDataLst>
          </p:nvPr>
        </p:nvSpPr>
        <p:spPr>
          <a:xfrm>
            <a:off x="0" y="275316"/>
            <a:ext cx="4267234" cy="6582684"/>
          </a:xfrm>
          <a:prstGeom prst="rect">
            <a:avLst/>
          </a:prstGeom>
          <a:solidFill>
            <a:schemeClr val="dk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4"/>
            </p:custDataLst>
          </p:nvPr>
        </p:nvSpPr>
        <p:spPr>
          <a:xfrm>
            <a:off x="457204" y="1160297"/>
            <a:ext cx="3352800" cy="1127747"/>
          </a:xfrm>
          <a:prstGeom prst="rect">
            <a:avLst/>
          </a:prstGeom>
          <a:noFill/>
        </p:spPr>
        <p:txBody>
          <a:bodyPr wrap="square" lIns="63500" tIns="25400" rIns="63500" bIns="25400" rtlCol="0" anchor="b" anchorCtr="0">
            <a:normAutofit fontScale="90000" lnSpcReduction="10000"/>
          </a:bodyPr>
          <a:lstStyle/>
          <a:p>
            <a:pPr marL="0" indent="0" algn="l">
              <a:lnSpc>
                <a:spcPct val="100000"/>
              </a:lnSpc>
              <a:spcBef>
                <a:spcPts val="0"/>
              </a:spcBef>
              <a:spcAft>
                <a:spcPts val="0"/>
              </a:spcAft>
              <a:buSzPct val="100000"/>
              <a:buNone/>
            </a:pPr>
            <a:r>
              <a:rPr lang="zh-CN" altLang="en-US" sz="4000" b="1" spc="160" dirty="0">
                <a:solidFill>
                  <a:schemeClr val="accent1">
                    <a:lumMod val="75000"/>
                  </a:schemeClr>
                </a:solidFill>
                <a:latin typeface="微软雅黑" panose="020B0503020204020204" pitchFamily="34" charset="-122"/>
                <a:ea typeface="微软雅黑" panose="020B0503020204020204" pitchFamily="34" charset="-122"/>
              </a:rPr>
              <a:t>无筋扩展基础（刚性基础）</a:t>
            </a:r>
          </a:p>
        </p:txBody>
      </p:sp>
      <p:sp>
        <p:nvSpPr>
          <p:cNvPr id="11" name="Title 6"/>
          <p:cNvSpPr txBox="1"/>
          <p:nvPr>
            <p:custDataLst>
              <p:tags r:id="rId5"/>
            </p:custDataLst>
          </p:nvPr>
        </p:nvSpPr>
        <p:spPr>
          <a:xfrm>
            <a:off x="457204" y="2590795"/>
            <a:ext cx="3352800" cy="3352775"/>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ts val="0"/>
              </a:spcBef>
              <a:spcAft>
                <a:spcPts val="800"/>
              </a:spcAft>
              <a:buSzPct val="100000"/>
              <a:buNone/>
            </a:pPr>
            <a:r>
              <a:rPr lang="zh-CN" altLang="en-US" sz="16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刚性基础的受力、传力特点如图 2-2-4 所示。基础承重墙上的力沿着刚性角向下扩散传递给地基土（只有在刚性角范围内的基底面积才会传给地基向下的压力），而地基土对基础底面的全部范围产生均匀的向上反力。因此，如果基础底面的宽度超出了刚性角的扩散范围，就会使得基础两侧超出部分底部受到拉应力的作用而产生裂缝和破坏。</a:t>
            </a:r>
          </a:p>
        </p:txBody>
      </p:sp>
      <p:pic>
        <p:nvPicPr>
          <p:cNvPr id="7" name="图片 6"/>
          <p:cNvPicPr>
            <a:picLocks noChangeAspect="1"/>
          </p:cNvPicPr>
          <p:nvPr>
            <p:custDataLst>
              <p:tags r:id="rId6"/>
            </p:custDataLst>
          </p:nvPr>
        </p:nvPicPr>
        <p:blipFill rotWithShape="1">
          <a:blip r:embed="rId8"/>
          <a:srcRect l="1871" t="-11845" r="2298" b="-4694"/>
          <a:stretch>
            <a:fillRect/>
          </a:stretch>
        </p:blipFill>
        <p:spPr>
          <a:xfrm>
            <a:off x="4663440" y="914400"/>
            <a:ext cx="7131685" cy="5029200"/>
          </a:xfrm>
          <a:custGeom>
            <a:avLst/>
            <a:gdLst/>
            <a:ahLst/>
            <a:cxnLst>
              <a:cxn ang="3">
                <a:pos x="hc" y="t"/>
              </a:cxn>
              <a:cxn ang="cd2">
                <a:pos x="l" y="vc"/>
              </a:cxn>
              <a:cxn ang="cd4">
                <a:pos x="hc" y="b"/>
              </a:cxn>
              <a:cxn ang="0">
                <a:pos x="r" y="vc"/>
              </a:cxn>
            </a:cxnLst>
            <a:rect l="l" t="t" r="r" b="b"/>
            <a:pathLst>
              <a:path w="10560" h="7920">
                <a:moveTo>
                  <a:pt x="0" y="0"/>
                </a:moveTo>
                <a:lnTo>
                  <a:pt x="10560" y="0"/>
                </a:lnTo>
                <a:lnTo>
                  <a:pt x="10560" y="7920"/>
                </a:lnTo>
                <a:lnTo>
                  <a:pt x="0" y="7920"/>
                </a:lnTo>
                <a:lnTo>
                  <a:pt x="0" y="0"/>
                </a:lnTo>
                <a:close/>
              </a:path>
            </a:pathLst>
          </a:custGeom>
        </p:spPr>
      </p:pic>
    </p:spTree>
    <p:custDataLst>
      <p:tags r:id="rId1"/>
    </p:custData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custDataLst>
              <p:tags r:id="rId2"/>
            </p:custDataLst>
          </p:nvPr>
        </p:nvSpPr>
        <p:spPr>
          <a:xfrm>
            <a:off x="913757" y="1987334"/>
            <a:ext cx="5498069" cy="4261133"/>
          </a:xfrm>
          <a:prstGeom prst="rect">
            <a:avLst/>
          </a:prstGeom>
          <a:solidFill>
            <a:schemeClr val="accent1">
              <a:alpha val="10000"/>
            </a:schemeClr>
          </a:solidFill>
          <a:ln>
            <a:noFill/>
          </a:ln>
        </p:spPr>
        <p:style>
          <a:lnRef idx="2">
            <a:schemeClr val="accent3"/>
          </a:lnRef>
          <a:fillRef idx="1">
            <a:schemeClr val="lt1"/>
          </a:fillRef>
          <a:effectRef idx="0">
            <a:schemeClr val="accent3"/>
          </a:effectRef>
          <a:fontRef idx="minor">
            <a:schemeClr val="dk1"/>
          </a:fontRef>
        </p:style>
        <p:txBody>
          <a:bodyPr rtlCol="0" anchor="ctr"/>
          <a:lstStyle/>
          <a:p>
            <a:pPr algn="ctr"/>
            <a:endParaRPr lang="zh-CN" altLang="en-US">
              <a:solidFill>
                <a:srgbClr val="FF0000"/>
              </a:solidFill>
              <a:latin typeface="微软雅黑" panose="020B0503020204020204" pitchFamily="34" charset="-122"/>
              <a:ea typeface="微软雅黑" panose="020B0503020204020204" pitchFamily="34" charset="-122"/>
            </a:endParaRPr>
          </a:p>
        </p:txBody>
      </p:sp>
      <p:sp>
        <p:nvSpPr>
          <p:cNvPr id="11" name="Title 6"/>
          <p:cNvSpPr txBox="1"/>
          <p:nvPr>
            <p:custDataLst>
              <p:tags r:id="rId3"/>
            </p:custDataLst>
          </p:nvPr>
        </p:nvSpPr>
        <p:spPr>
          <a:xfrm>
            <a:off x="6866255" y="1577340"/>
            <a:ext cx="4717415" cy="4671060"/>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285750" algn="l" fontAlgn="ctr">
              <a:lnSpc>
                <a:spcPct val="130000"/>
              </a:lnSpc>
              <a:spcBef>
                <a:spcPts val="1000"/>
              </a:spcBef>
              <a:spcAft>
                <a:spcPts val="0"/>
              </a:spcAft>
              <a:buSzPct val="100000"/>
              <a:buFont typeface="Wingdings" panose="05000000000000000000" charset="0"/>
              <a:buNone/>
            </a:pPr>
            <a:r>
              <a:rPr lang="zh-CN" altLang="en-US" sz="18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用黏土砖砌筑的基础叫砖基础。砖基础具有取材容易、价格低、施工简单等优点，但其强度、耐久性、抗冻性和整体性均较差，因而只适合于地基土好、地下水位较低、五层以下的砖木结构或砖混结构中。而且其大量消耗耕地，目前，我国有些地区已经限制使用黏土砖。</a:t>
            </a:r>
          </a:p>
          <a:p>
            <a:pPr marL="0" lvl="0" indent="-285750" algn="l" fontAlgn="ctr">
              <a:lnSpc>
                <a:spcPct val="130000"/>
              </a:lnSpc>
              <a:spcBef>
                <a:spcPts val="1000"/>
              </a:spcBef>
              <a:spcAft>
                <a:spcPts val="0"/>
              </a:spcAft>
              <a:buSzPct val="100000"/>
              <a:buFont typeface="Wingdings" panose="05000000000000000000" charset="0"/>
              <a:buNone/>
            </a:pPr>
            <a:r>
              <a:rPr lang="zh-CN" altLang="en-US" sz="18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用作基础的烧结普通砖，其强度等级必须在 MU10及以上，砂浆强度等级一般不低于 M5。砖基础墙的下面要做成阶梯形，以使上部荷载能均匀地传到地基上。其加大加厚的部分叫作“大放脚”，如图2-2-5所示。</a:t>
            </a:r>
          </a:p>
        </p:txBody>
      </p:sp>
      <p:sp>
        <p:nvSpPr>
          <p:cNvPr id="2" name="文本框 1"/>
          <p:cNvSpPr txBox="1"/>
          <p:nvPr>
            <p:custDataLst>
              <p:tags r:id="rId4"/>
            </p:custDataLst>
          </p:nvPr>
        </p:nvSpPr>
        <p:spPr>
          <a:xfrm>
            <a:off x="1218565" y="178435"/>
            <a:ext cx="3792220" cy="768350"/>
          </a:xfrm>
          <a:prstGeom prst="rect">
            <a:avLst/>
          </a:prstGeom>
          <a:noFill/>
        </p:spPr>
        <p:txBody>
          <a:bodyPr wrap="square" lIns="63500" tIns="25400" rIns="63500" bIns="25400" rtlCol="0" anchor="b" anchorCtr="0">
            <a:normAutofit/>
          </a:bodyPr>
          <a:lstStyle/>
          <a:p>
            <a:pPr marL="0" indent="0" algn="l">
              <a:lnSpc>
                <a:spcPct val="100000"/>
              </a:lnSpc>
              <a:spcBef>
                <a:spcPts val="0"/>
              </a:spcBef>
              <a:spcAft>
                <a:spcPts val="0"/>
              </a:spcAft>
              <a:buSzPct val="100000"/>
              <a:buNone/>
            </a:pPr>
            <a:r>
              <a:rPr lang="zh-CN" altLang="en-US" sz="3600" b="1" spc="160" dirty="0">
                <a:solidFill>
                  <a:srgbClr val="F87616"/>
                </a:solidFill>
                <a:latin typeface="微软雅黑" panose="020B0503020204020204" pitchFamily="34" charset="-122"/>
                <a:ea typeface="微软雅黑" panose="020B0503020204020204" pitchFamily="34" charset="-122"/>
              </a:rPr>
              <a:t>1.砖基础</a:t>
            </a:r>
          </a:p>
        </p:txBody>
      </p:sp>
      <p:pic>
        <p:nvPicPr>
          <p:cNvPr id="7" name="图片 6"/>
          <p:cNvPicPr>
            <a:picLocks noChangeAspect="1"/>
          </p:cNvPicPr>
          <p:nvPr>
            <p:custDataLst>
              <p:tags r:id="rId5"/>
            </p:custDataLst>
          </p:nvPr>
        </p:nvPicPr>
        <p:blipFill rotWithShape="1">
          <a:blip r:embed="rId7"/>
          <a:srcRect l="1066" r="1066"/>
          <a:stretch>
            <a:fillRect/>
          </a:stretch>
        </p:blipFill>
        <p:spPr>
          <a:xfrm>
            <a:off x="608955" y="1682531"/>
            <a:ext cx="5498057" cy="4261129"/>
          </a:xfrm>
          <a:custGeom>
            <a:avLst/>
            <a:gdLst/>
            <a:ahLst/>
            <a:cxnLst>
              <a:cxn ang="3">
                <a:pos x="hc" y="t"/>
              </a:cxn>
              <a:cxn ang="cd2">
                <a:pos x="l" y="vc"/>
              </a:cxn>
              <a:cxn ang="cd4">
                <a:pos x="hc" y="b"/>
              </a:cxn>
              <a:cxn ang="0">
                <a:pos x="r" y="vc"/>
              </a:cxn>
            </a:cxnLst>
            <a:rect l="l" t="t" r="r" b="b"/>
            <a:pathLst>
              <a:path w="9360" h="5760">
                <a:moveTo>
                  <a:pt x="0" y="0"/>
                </a:moveTo>
                <a:lnTo>
                  <a:pt x="9360" y="0"/>
                </a:lnTo>
                <a:lnTo>
                  <a:pt x="9360" y="5760"/>
                </a:lnTo>
                <a:lnTo>
                  <a:pt x="0" y="5760"/>
                </a:lnTo>
                <a:lnTo>
                  <a:pt x="0" y="0"/>
                </a:lnTo>
                <a:close/>
              </a:path>
            </a:pathLst>
          </a:custGeom>
        </p:spPr>
      </p:pic>
    </p:spTree>
    <p:custDataLst>
      <p:tags r:id="rId1"/>
    </p:custDataLst>
  </p:cSld>
  <p:clrMapOvr>
    <a:masterClrMapping/>
  </p:clrMapOvr>
  <mc:AlternateContent xmlns:mc="http://schemas.openxmlformats.org/markup-compatibility/2006" xmlns:p14="http://schemas.microsoft.com/office/powerpoint/2010/main">
    <mc:Choice Requires="p14">
      <p:transition p14:dur="10">
        <p:pull/>
      </p:transition>
    </mc:Choice>
    <mc:Fallback xmlns="">
      <p:transition>
        <p:pull/>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52"/>
          <p:cNvSpPr txBox="1"/>
          <p:nvPr/>
        </p:nvSpPr>
        <p:spPr>
          <a:xfrm>
            <a:off x="1634490" y="2930616"/>
            <a:ext cx="4460240" cy="3042198"/>
          </a:xfrm>
          <a:prstGeom prst="rect">
            <a:avLst/>
          </a:prstGeom>
          <a:noFill/>
        </p:spPr>
        <p:txBody>
          <a:bodyPr wrap="square" lIns="86697" tIns="43348" rIns="86697" bIns="43348" rtlCol="0">
            <a:spAutoFit/>
          </a:bodyPr>
          <a:lstStyle/>
          <a:p>
            <a:pPr marL="609600" indent="-609600" algn="l">
              <a:lnSpc>
                <a:spcPct val="200000"/>
              </a:lnSpc>
              <a:buFont typeface="Wingdings" panose="05000000000000000000" pitchFamily="2" charset="2"/>
              <a:buBlip>
                <a:blip r:embed="rId2"/>
              </a:buBlip>
            </a:pPr>
            <a:r>
              <a:rPr lang="zh-CN" altLang="en-US" sz="2400" b="1" dirty="0">
                <a:solidFill>
                  <a:schemeClr val="accent1"/>
                </a:solidFill>
                <a:latin typeface="微软雅黑" panose="020B0503020204020204" pitchFamily="34" charset="-122"/>
                <a:ea typeface="微软雅黑" panose="020B0503020204020204" pitchFamily="34" charset="-122"/>
                <a:sym typeface="+mn-ea"/>
              </a:rPr>
              <a:t>单元一  民用建筑构造概述</a:t>
            </a:r>
            <a:endParaRPr lang="zh-CN" altLang="en-US" sz="2400" b="1" dirty="0">
              <a:solidFill>
                <a:schemeClr val="accent1"/>
              </a:solidFill>
              <a:latin typeface="微软雅黑" panose="020B0503020204020204" pitchFamily="34" charset="-122"/>
              <a:ea typeface="微软雅黑" panose="020B0503020204020204" pitchFamily="34" charset="-122"/>
            </a:endParaRPr>
          </a:p>
          <a:p>
            <a:pPr marL="609600" indent="-609600" algn="l">
              <a:lnSpc>
                <a:spcPct val="200000"/>
              </a:lnSpc>
              <a:buFont typeface="Wingdings" panose="05000000000000000000" pitchFamily="2" charset="2"/>
              <a:buBlip>
                <a:blip r:embed="rId2"/>
              </a:buBlip>
            </a:pPr>
            <a:r>
              <a:rPr lang="zh-CN" altLang="en-US" sz="2400" b="1" dirty="0">
                <a:solidFill>
                  <a:schemeClr val="accent1"/>
                </a:solidFill>
                <a:latin typeface="微软雅黑" panose="020B0503020204020204" pitchFamily="34" charset="-122"/>
                <a:ea typeface="微软雅黑" panose="020B0503020204020204" pitchFamily="34" charset="-122"/>
                <a:sym typeface="+mn-ea"/>
              </a:rPr>
              <a:t>单元二  基础与基础图识读</a:t>
            </a:r>
            <a:endParaRPr lang="zh-CN" altLang="en-US" sz="2400" b="1" dirty="0">
              <a:solidFill>
                <a:schemeClr val="accent1"/>
              </a:solidFill>
              <a:latin typeface="微软雅黑" panose="020B0503020204020204" pitchFamily="34" charset="-122"/>
              <a:ea typeface="微软雅黑" panose="020B0503020204020204" pitchFamily="34" charset="-122"/>
            </a:endParaRPr>
          </a:p>
          <a:p>
            <a:pPr marL="609600" indent="-609600" algn="l">
              <a:lnSpc>
                <a:spcPct val="200000"/>
              </a:lnSpc>
              <a:buFont typeface="Wingdings" panose="05000000000000000000" pitchFamily="2" charset="2"/>
              <a:buBlip>
                <a:blip r:embed="rId2"/>
              </a:buBlip>
            </a:pPr>
            <a:r>
              <a:rPr lang="zh-CN" altLang="en-US" sz="2400" b="1" dirty="0">
                <a:solidFill>
                  <a:schemeClr val="accent1"/>
                </a:solidFill>
                <a:latin typeface="微软雅黑" panose="020B0503020204020204" pitchFamily="34" charset="-122"/>
                <a:ea typeface="微软雅黑" panose="020B0503020204020204" pitchFamily="34" charset="-122"/>
                <a:sym typeface="+mn-ea"/>
              </a:rPr>
              <a:t>单元三  </a:t>
            </a:r>
            <a:r>
              <a:rPr lang="zh-CN" altLang="en-US" sz="2400" b="1" dirty="0" smtClean="0">
                <a:solidFill>
                  <a:schemeClr val="accent1"/>
                </a:solidFill>
                <a:latin typeface="微软雅黑" panose="020B0503020204020204" pitchFamily="34" charset="-122"/>
                <a:ea typeface="微软雅黑" panose="020B0503020204020204" pitchFamily="34" charset="-122"/>
                <a:sym typeface="+mn-ea"/>
              </a:rPr>
              <a:t>墙体</a:t>
            </a:r>
            <a:endParaRPr lang="en-US" altLang="zh-CN" sz="2400" b="1" dirty="0" smtClean="0">
              <a:solidFill>
                <a:schemeClr val="accent1"/>
              </a:solidFill>
              <a:latin typeface="微软雅黑" panose="020B0503020204020204" pitchFamily="34" charset="-122"/>
              <a:ea typeface="微软雅黑" panose="020B0503020204020204" pitchFamily="34" charset="-122"/>
              <a:sym typeface="+mn-ea"/>
            </a:endParaRPr>
          </a:p>
          <a:p>
            <a:pPr marL="609600" indent="-609600">
              <a:lnSpc>
                <a:spcPct val="200000"/>
              </a:lnSpc>
              <a:buBlip>
                <a:blip r:embed="rId2"/>
              </a:buBlip>
            </a:pPr>
            <a:r>
              <a:rPr lang="zh-CN" altLang="en-US" sz="2400" b="1" dirty="0">
                <a:solidFill>
                  <a:schemeClr val="accent1"/>
                </a:solidFill>
                <a:latin typeface="微软雅黑" panose="020B0503020204020204" pitchFamily="34" charset="-122"/>
                <a:ea typeface="微软雅黑" panose="020B0503020204020204" pitchFamily="34" charset="-122"/>
              </a:rPr>
              <a:t>单元四  楼（地）</a:t>
            </a:r>
            <a:r>
              <a:rPr lang="zh-CN" altLang="en-US" sz="2400" b="1" dirty="0" smtClean="0">
                <a:solidFill>
                  <a:schemeClr val="accent1"/>
                </a:solidFill>
                <a:latin typeface="微软雅黑" panose="020B0503020204020204" pitchFamily="34" charset="-122"/>
                <a:ea typeface="微软雅黑" panose="020B0503020204020204" pitchFamily="34" charset="-122"/>
              </a:rPr>
              <a:t>面</a:t>
            </a:r>
            <a:endParaRPr lang="zh-CN" altLang="en-US" sz="2400" b="1" dirty="0">
              <a:solidFill>
                <a:schemeClr val="accent1"/>
              </a:solidFill>
              <a:latin typeface="微软雅黑" panose="020B0503020204020204" pitchFamily="34" charset="-122"/>
              <a:ea typeface="微软雅黑" panose="020B0503020204020204" pitchFamily="34" charset="-122"/>
            </a:endParaRPr>
          </a:p>
        </p:txBody>
      </p:sp>
      <p:sp>
        <p:nvSpPr>
          <p:cNvPr id="4" name="TextBox 52"/>
          <p:cNvSpPr txBox="1"/>
          <p:nvPr/>
        </p:nvSpPr>
        <p:spPr>
          <a:xfrm>
            <a:off x="6660787" y="2930616"/>
            <a:ext cx="4460240" cy="3042198"/>
          </a:xfrm>
          <a:prstGeom prst="rect">
            <a:avLst/>
          </a:prstGeom>
          <a:noFill/>
        </p:spPr>
        <p:txBody>
          <a:bodyPr wrap="square" lIns="86697" tIns="43348" rIns="86697" bIns="43348" rtlCol="0">
            <a:spAutoFit/>
          </a:bodyPr>
          <a:lstStyle/>
          <a:p>
            <a:pPr marL="609600" indent="-609600" algn="l">
              <a:lnSpc>
                <a:spcPct val="200000"/>
              </a:lnSpc>
              <a:buFont typeface="Wingdings" panose="05000000000000000000" pitchFamily="2" charset="2"/>
              <a:buBlip>
                <a:blip r:embed="rId2"/>
              </a:buBlip>
            </a:pPr>
            <a:r>
              <a:rPr lang="zh-CN" altLang="en-US" sz="2400" b="1" dirty="0" smtClean="0">
                <a:solidFill>
                  <a:schemeClr val="accent1"/>
                </a:solidFill>
                <a:latin typeface="微软雅黑" panose="020B0503020204020204" pitchFamily="34" charset="-122"/>
                <a:ea typeface="微软雅黑" panose="020B0503020204020204" pitchFamily="34" charset="-122"/>
                <a:sym typeface="+mn-ea"/>
              </a:rPr>
              <a:t>单元</a:t>
            </a:r>
            <a:r>
              <a:rPr lang="zh-CN" altLang="en-US" sz="2400" b="1" dirty="0">
                <a:solidFill>
                  <a:schemeClr val="accent1"/>
                </a:solidFill>
                <a:latin typeface="微软雅黑" panose="020B0503020204020204" pitchFamily="34" charset="-122"/>
                <a:ea typeface="微软雅黑" panose="020B0503020204020204" pitchFamily="34" charset="-122"/>
                <a:sym typeface="+mn-ea"/>
              </a:rPr>
              <a:t>五  楼梯</a:t>
            </a:r>
          </a:p>
          <a:p>
            <a:pPr marL="609600" indent="-609600" algn="l">
              <a:lnSpc>
                <a:spcPct val="200000"/>
              </a:lnSpc>
              <a:buFont typeface="Wingdings" panose="05000000000000000000" pitchFamily="2" charset="2"/>
              <a:buBlip>
                <a:blip r:embed="rId2"/>
              </a:buBlip>
            </a:pPr>
            <a:r>
              <a:rPr lang="zh-CN" altLang="en-US" sz="2400" b="1" dirty="0">
                <a:solidFill>
                  <a:schemeClr val="accent1"/>
                </a:solidFill>
                <a:latin typeface="微软雅黑" panose="020B0503020204020204" pitchFamily="34" charset="-122"/>
                <a:ea typeface="微软雅黑" panose="020B0503020204020204" pitchFamily="34" charset="-122"/>
              </a:rPr>
              <a:t>单元六  门窗识图</a:t>
            </a:r>
          </a:p>
          <a:p>
            <a:pPr marL="609600" indent="-609600" algn="l">
              <a:lnSpc>
                <a:spcPct val="200000"/>
              </a:lnSpc>
              <a:buFont typeface="Wingdings" panose="05000000000000000000" pitchFamily="2" charset="2"/>
              <a:buBlip>
                <a:blip r:embed="rId2"/>
              </a:buBlip>
            </a:pPr>
            <a:r>
              <a:rPr lang="zh-CN" altLang="en-US" sz="2400" b="1" dirty="0">
                <a:solidFill>
                  <a:schemeClr val="accent1"/>
                </a:solidFill>
                <a:latin typeface="微软雅黑" panose="020B0503020204020204" pitchFamily="34" charset="-122"/>
                <a:ea typeface="微软雅黑" panose="020B0503020204020204" pitchFamily="34" charset="-122"/>
              </a:rPr>
              <a:t>单元七  </a:t>
            </a:r>
            <a:r>
              <a:rPr lang="zh-CN" altLang="en-US" sz="2400" b="1" dirty="0" smtClean="0">
                <a:solidFill>
                  <a:schemeClr val="accent1"/>
                </a:solidFill>
                <a:latin typeface="微软雅黑" panose="020B0503020204020204" pitchFamily="34" charset="-122"/>
                <a:ea typeface="微软雅黑" panose="020B0503020204020204" pitchFamily="34" charset="-122"/>
              </a:rPr>
              <a:t>屋顶</a:t>
            </a:r>
            <a:endParaRPr lang="en-US" altLang="zh-CN" sz="2400" b="1" dirty="0" smtClean="0">
              <a:solidFill>
                <a:schemeClr val="accent1"/>
              </a:solidFill>
              <a:latin typeface="微软雅黑" panose="020B0503020204020204" pitchFamily="34" charset="-122"/>
              <a:ea typeface="微软雅黑" panose="020B0503020204020204" pitchFamily="34" charset="-122"/>
            </a:endParaRPr>
          </a:p>
          <a:p>
            <a:pPr marL="609600" indent="-609600" algn="l">
              <a:lnSpc>
                <a:spcPct val="200000"/>
              </a:lnSpc>
              <a:buFont typeface="Wingdings" panose="05000000000000000000" pitchFamily="2" charset="2"/>
              <a:buBlip>
                <a:blip r:embed="rId2"/>
              </a:buBlip>
            </a:pPr>
            <a:r>
              <a:rPr lang="zh-CN" altLang="en-US" sz="2400" b="1" dirty="0" smtClean="0">
                <a:solidFill>
                  <a:schemeClr val="accent1"/>
                </a:solidFill>
                <a:latin typeface="微软雅黑" panose="020B0503020204020204" pitchFamily="34" charset="-122"/>
                <a:ea typeface="微软雅黑" panose="020B0503020204020204" pitchFamily="34" charset="-122"/>
              </a:rPr>
              <a:t>单元八  配式结构识图</a:t>
            </a:r>
            <a:endParaRPr lang="zh-CN" altLang="en-US" sz="2400" b="1" dirty="0">
              <a:solidFill>
                <a:schemeClr val="accent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020436447"/>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13"/>
          <p:cNvSpPr/>
          <p:nvPr>
            <p:custDataLst>
              <p:tags r:id="rId2"/>
            </p:custDataLst>
          </p:nvPr>
        </p:nvSpPr>
        <p:spPr>
          <a:xfrm>
            <a:off x="8239770" y="1603784"/>
            <a:ext cx="3065816" cy="4449134"/>
          </a:xfrm>
          <a:prstGeom prst="rect">
            <a:avLst/>
          </a:prstGeom>
          <a:noFill/>
          <a:ln w="19050">
            <a:solidFill>
              <a:schemeClr val="accent1">
                <a:alpha val="2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lt1"/>
              </a:solidFill>
              <a:latin typeface="微软雅黑" panose="020B0503020204020204" pitchFamily="34" charset="-122"/>
              <a:ea typeface="微软雅黑" panose="020B0503020204020204" pitchFamily="34" charset="-122"/>
              <a:sym typeface="+mn-ea"/>
            </a:endParaRPr>
          </a:p>
        </p:txBody>
      </p:sp>
      <p:sp>
        <p:nvSpPr>
          <p:cNvPr id="15" name="矩形 12"/>
          <p:cNvSpPr/>
          <p:nvPr>
            <p:custDataLst>
              <p:tags r:id="rId3"/>
            </p:custDataLst>
          </p:nvPr>
        </p:nvSpPr>
        <p:spPr>
          <a:xfrm>
            <a:off x="485095" y="1603783"/>
            <a:ext cx="7297466" cy="4449134"/>
          </a:xfrm>
          <a:prstGeom prst="rect">
            <a:avLst/>
          </a:prstGeom>
          <a:noFill/>
          <a:ln w="19050">
            <a:solidFill>
              <a:schemeClr val="accent1">
                <a:alpha val="2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lt1"/>
              </a:solidFill>
              <a:latin typeface="微软雅黑" panose="020B0503020204020204" pitchFamily="34" charset="-122"/>
              <a:ea typeface="微软雅黑" panose="020B0503020204020204" pitchFamily="34" charset="-122"/>
              <a:sym typeface="+mn-ea"/>
            </a:endParaRPr>
          </a:p>
        </p:txBody>
      </p:sp>
      <p:sp>
        <p:nvSpPr>
          <p:cNvPr id="16" name="矩形 14"/>
          <p:cNvSpPr/>
          <p:nvPr>
            <p:custDataLst>
              <p:tags r:id="rId4"/>
            </p:custDataLst>
          </p:nvPr>
        </p:nvSpPr>
        <p:spPr>
          <a:xfrm>
            <a:off x="637501" y="1756184"/>
            <a:ext cx="7297466" cy="4449134"/>
          </a:xfrm>
          <a:prstGeom prst="rect">
            <a:avLst/>
          </a:prstGeom>
          <a:solidFill>
            <a:schemeClr val="lt2"/>
          </a:solidFill>
          <a:ln w="19050">
            <a:solidFill>
              <a:schemeClr val="accent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en-US" altLang="zh-CN">
              <a:solidFill>
                <a:schemeClr val="lt1"/>
              </a:solidFill>
              <a:latin typeface="微软雅黑" panose="020B0503020204020204" pitchFamily="34" charset="-122"/>
              <a:ea typeface="微软雅黑" panose="020B0503020204020204" pitchFamily="34" charset="-122"/>
              <a:sym typeface="+mn-ea"/>
            </a:endParaRPr>
          </a:p>
        </p:txBody>
      </p:sp>
      <p:sp>
        <p:nvSpPr>
          <p:cNvPr id="17" name="矩形 16"/>
          <p:cNvSpPr/>
          <p:nvPr>
            <p:custDataLst>
              <p:tags r:id="rId5"/>
            </p:custDataLst>
          </p:nvPr>
        </p:nvSpPr>
        <p:spPr>
          <a:xfrm>
            <a:off x="8392172" y="1756185"/>
            <a:ext cx="3065816" cy="4449134"/>
          </a:xfrm>
          <a:prstGeom prst="rect">
            <a:avLst/>
          </a:prstGeom>
          <a:solidFill>
            <a:schemeClr val="lt2"/>
          </a:solidFill>
          <a:ln w="19050">
            <a:solidFill>
              <a:schemeClr val="accent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en-US" altLang="zh-CN">
              <a:solidFill>
                <a:schemeClr val="lt1"/>
              </a:solidFill>
              <a:latin typeface="微软雅黑" panose="020B0503020204020204" pitchFamily="34" charset="-122"/>
              <a:ea typeface="微软雅黑" panose="020B0503020204020204" pitchFamily="34" charset="-122"/>
              <a:sym typeface="+mn-ea"/>
            </a:endParaRPr>
          </a:p>
        </p:txBody>
      </p:sp>
      <p:sp>
        <p:nvSpPr>
          <p:cNvPr id="5" name="Title 6"/>
          <p:cNvSpPr txBox="1"/>
          <p:nvPr>
            <p:custDataLst>
              <p:tags r:id="rId6"/>
            </p:custDataLst>
          </p:nvPr>
        </p:nvSpPr>
        <p:spPr>
          <a:xfrm>
            <a:off x="1066766" y="2017896"/>
            <a:ext cx="6438925" cy="3925697"/>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285750" algn="l" fontAlgn="ctr">
              <a:lnSpc>
                <a:spcPct val="130000"/>
              </a:lnSpc>
              <a:spcBef>
                <a:spcPts val="1000"/>
              </a:spcBef>
              <a:spcAft>
                <a:spcPts val="0"/>
              </a:spcAft>
              <a:buSzPct val="100000"/>
              <a:buFont typeface="Wingdings" panose="05000000000000000000" charset="0"/>
              <a:buNone/>
            </a:pPr>
            <a:r>
              <a:rPr lang="zh-CN" altLang="en-US" sz="16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在地下水位较低的地区，可以在砖基础下设灰土垫层，灰土垫层有较好的抗压强度和耐久性，后期强度较高，属于基础的组成部分，叫作灰土基础（亦叫灰土砖基础），如图2-2-6所示。灰土基础由熟石灰粉和黏土按体积比为3 : 7或2 : 8的比例，加适量水拌和夯实而成。施工时每层虚铺厚度约220mm，夯实后厚度为150mm，称为一步，一般灰土基础做二至三步。</a:t>
            </a:r>
          </a:p>
          <a:p>
            <a:pPr marL="0" lvl="0" indent="-285750" algn="l" fontAlgn="ctr">
              <a:lnSpc>
                <a:spcPct val="130000"/>
              </a:lnSpc>
              <a:spcBef>
                <a:spcPts val="1000"/>
              </a:spcBef>
              <a:spcAft>
                <a:spcPts val="0"/>
              </a:spcAft>
              <a:buSzPct val="100000"/>
              <a:buFont typeface="Wingdings" panose="05000000000000000000" charset="0"/>
              <a:buNone/>
            </a:pPr>
            <a:r>
              <a:rPr lang="zh-CN" altLang="en-US" sz="16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灰土基础适合于6层和6层以下、地下水位较低的砌体结构房屋和墙体承重的工业厂房。灰土基础的厚度与建筑层数有关。4层及4层以上建筑物一般采用三步灰土，3层以下建筑物，一般采用二步灰土。</a:t>
            </a:r>
          </a:p>
          <a:p>
            <a:pPr marL="0" lvl="0" indent="-285750" algn="l" fontAlgn="ctr">
              <a:lnSpc>
                <a:spcPct val="130000"/>
              </a:lnSpc>
              <a:spcBef>
                <a:spcPts val="1000"/>
              </a:spcBef>
              <a:spcAft>
                <a:spcPts val="0"/>
              </a:spcAft>
              <a:buSzPct val="100000"/>
              <a:buFont typeface="Wingdings" panose="05000000000000000000" charset="0"/>
              <a:buNone/>
            </a:pPr>
            <a:r>
              <a:rPr lang="zh-CN" altLang="en-US" sz="16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灰土基础抗冻性、耐水性差，只能埋置在地下水位以上，且基础顶面应位于冰冻线以下。</a:t>
            </a:r>
          </a:p>
        </p:txBody>
      </p:sp>
      <p:pic>
        <p:nvPicPr>
          <p:cNvPr id="6" name="图片 5"/>
          <p:cNvPicPr>
            <a:picLocks noChangeAspect="1"/>
          </p:cNvPicPr>
          <p:nvPr>
            <p:custDataLst>
              <p:tags r:id="rId7"/>
            </p:custDataLst>
          </p:nvPr>
        </p:nvPicPr>
        <p:blipFill rotWithShape="1">
          <a:blip r:embed="rId10"/>
          <a:srcRect l="248" r="2552"/>
          <a:stretch>
            <a:fillRect/>
          </a:stretch>
        </p:blipFill>
        <p:spPr>
          <a:xfrm>
            <a:off x="8572511" y="2017896"/>
            <a:ext cx="2705125" cy="3925697"/>
          </a:xfrm>
          <a:custGeom>
            <a:avLst/>
            <a:gdLst/>
            <a:ahLst/>
            <a:cxnLst>
              <a:cxn ang="3">
                <a:pos x="hc" y="t"/>
              </a:cxn>
              <a:cxn ang="cd2">
                <a:pos x="l" y="vc"/>
              </a:cxn>
              <a:cxn ang="cd4">
                <a:pos x="hc" y="b"/>
              </a:cxn>
              <a:cxn ang="0">
                <a:pos x="r" y="vc"/>
              </a:cxn>
            </a:cxnLst>
            <a:rect l="l" t="t" r="r" b="b"/>
            <a:pathLst>
              <a:path w="7200" h="4800">
                <a:moveTo>
                  <a:pt x="0" y="0"/>
                </a:moveTo>
                <a:lnTo>
                  <a:pt x="7200" y="0"/>
                </a:lnTo>
                <a:lnTo>
                  <a:pt x="7200" y="4800"/>
                </a:lnTo>
                <a:lnTo>
                  <a:pt x="0" y="4800"/>
                </a:lnTo>
                <a:lnTo>
                  <a:pt x="0" y="0"/>
                </a:lnTo>
                <a:close/>
              </a:path>
            </a:pathLst>
          </a:custGeom>
        </p:spPr>
      </p:pic>
      <p:sp>
        <p:nvSpPr>
          <p:cNvPr id="2" name="文本框 1"/>
          <p:cNvSpPr txBox="1"/>
          <p:nvPr>
            <p:custDataLst>
              <p:tags r:id="rId8"/>
            </p:custDataLst>
          </p:nvPr>
        </p:nvSpPr>
        <p:spPr>
          <a:xfrm>
            <a:off x="1218565" y="178435"/>
            <a:ext cx="3792220" cy="768350"/>
          </a:xfrm>
          <a:prstGeom prst="rect">
            <a:avLst/>
          </a:prstGeom>
          <a:noFill/>
        </p:spPr>
        <p:txBody>
          <a:bodyPr wrap="square" lIns="63500" tIns="25400" rIns="63500" bIns="25400" rtlCol="0" anchor="b" anchorCtr="0">
            <a:normAutofit/>
          </a:bodyPr>
          <a:lstStyle/>
          <a:p>
            <a:pPr marL="0" indent="0" algn="l">
              <a:lnSpc>
                <a:spcPct val="100000"/>
              </a:lnSpc>
              <a:spcBef>
                <a:spcPts val="0"/>
              </a:spcBef>
              <a:spcAft>
                <a:spcPts val="0"/>
              </a:spcAft>
              <a:buSzPct val="100000"/>
              <a:buNone/>
            </a:pPr>
            <a:r>
              <a:rPr lang="en-US" altLang="zh-CN" sz="3600" b="1" spc="160" dirty="0">
                <a:solidFill>
                  <a:srgbClr val="F87616"/>
                </a:solidFill>
                <a:latin typeface="微软雅黑" panose="020B0503020204020204" pitchFamily="34" charset="-122"/>
                <a:ea typeface="微软雅黑" panose="020B0503020204020204" pitchFamily="34" charset="-122"/>
              </a:rPr>
              <a:t>2.</a:t>
            </a:r>
            <a:r>
              <a:rPr lang="zh-CN" altLang="en-US" sz="3600" b="1" spc="160" dirty="0">
                <a:solidFill>
                  <a:srgbClr val="F87616"/>
                </a:solidFill>
                <a:latin typeface="微软雅黑" panose="020B0503020204020204" pitchFamily="34" charset="-122"/>
                <a:ea typeface="微软雅黑" panose="020B0503020204020204" pitchFamily="34" charset="-122"/>
              </a:rPr>
              <a:t>灰土基础</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p14:dur="10">
        <p:pull/>
      </p:transition>
    </mc:Choice>
    <mc:Fallback xmlns="">
      <p:transition>
        <p:pull/>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13"/>
          <p:cNvSpPr/>
          <p:nvPr>
            <p:custDataLst>
              <p:tags r:id="rId2"/>
            </p:custDataLst>
          </p:nvPr>
        </p:nvSpPr>
        <p:spPr>
          <a:xfrm>
            <a:off x="6817368" y="1603784"/>
            <a:ext cx="4577119" cy="4449134"/>
          </a:xfrm>
          <a:prstGeom prst="rect">
            <a:avLst/>
          </a:prstGeom>
          <a:noFill/>
          <a:ln w="19050">
            <a:solidFill>
              <a:schemeClr val="accent1">
                <a:alpha val="2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lt1"/>
              </a:solidFill>
              <a:latin typeface="微软雅黑" panose="020B0503020204020204" pitchFamily="34" charset="-122"/>
              <a:ea typeface="微软雅黑" panose="020B0503020204020204" pitchFamily="34" charset="-122"/>
              <a:sym typeface="+mn-ea"/>
            </a:endParaRPr>
          </a:p>
        </p:txBody>
      </p:sp>
      <p:sp>
        <p:nvSpPr>
          <p:cNvPr id="15" name="矩形 12"/>
          <p:cNvSpPr/>
          <p:nvPr>
            <p:custDataLst>
              <p:tags r:id="rId3"/>
            </p:custDataLst>
          </p:nvPr>
        </p:nvSpPr>
        <p:spPr>
          <a:xfrm>
            <a:off x="573996" y="1603783"/>
            <a:ext cx="5786162" cy="4449134"/>
          </a:xfrm>
          <a:prstGeom prst="rect">
            <a:avLst/>
          </a:prstGeom>
          <a:noFill/>
          <a:ln w="19050">
            <a:solidFill>
              <a:schemeClr val="accent1">
                <a:alpha val="2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lt1"/>
              </a:solidFill>
              <a:latin typeface="微软雅黑" panose="020B0503020204020204" pitchFamily="34" charset="-122"/>
              <a:ea typeface="微软雅黑" panose="020B0503020204020204" pitchFamily="34" charset="-122"/>
              <a:sym typeface="+mn-ea"/>
            </a:endParaRPr>
          </a:p>
        </p:txBody>
      </p:sp>
      <p:sp>
        <p:nvSpPr>
          <p:cNvPr id="16" name="矩形 14"/>
          <p:cNvSpPr/>
          <p:nvPr>
            <p:custDataLst>
              <p:tags r:id="rId4"/>
            </p:custDataLst>
          </p:nvPr>
        </p:nvSpPr>
        <p:spPr>
          <a:xfrm>
            <a:off x="726402" y="1756184"/>
            <a:ext cx="5786162" cy="4449134"/>
          </a:xfrm>
          <a:prstGeom prst="rect">
            <a:avLst/>
          </a:prstGeom>
          <a:solidFill>
            <a:schemeClr val="lt2"/>
          </a:solidFill>
          <a:ln w="19050">
            <a:solidFill>
              <a:schemeClr val="accent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en-US" altLang="zh-CN">
              <a:solidFill>
                <a:schemeClr val="lt1"/>
              </a:solidFill>
              <a:latin typeface="微软雅黑" panose="020B0503020204020204" pitchFamily="34" charset="-122"/>
              <a:ea typeface="微软雅黑" panose="020B0503020204020204" pitchFamily="34" charset="-122"/>
              <a:sym typeface="+mn-ea"/>
            </a:endParaRPr>
          </a:p>
        </p:txBody>
      </p:sp>
      <p:sp>
        <p:nvSpPr>
          <p:cNvPr id="17" name="矩形 16"/>
          <p:cNvSpPr/>
          <p:nvPr>
            <p:custDataLst>
              <p:tags r:id="rId5"/>
            </p:custDataLst>
          </p:nvPr>
        </p:nvSpPr>
        <p:spPr>
          <a:xfrm>
            <a:off x="6969770" y="1756185"/>
            <a:ext cx="4577119" cy="4449134"/>
          </a:xfrm>
          <a:prstGeom prst="rect">
            <a:avLst/>
          </a:prstGeom>
          <a:solidFill>
            <a:schemeClr val="lt2"/>
          </a:solidFill>
          <a:ln w="19050">
            <a:solidFill>
              <a:schemeClr val="accent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en-US" altLang="zh-CN">
              <a:solidFill>
                <a:schemeClr val="lt1"/>
              </a:solidFill>
              <a:latin typeface="微软雅黑" panose="020B0503020204020204" pitchFamily="34" charset="-122"/>
              <a:ea typeface="微软雅黑" panose="020B0503020204020204" pitchFamily="34" charset="-122"/>
              <a:sym typeface="+mn-ea"/>
            </a:endParaRPr>
          </a:p>
        </p:txBody>
      </p:sp>
      <p:sp>
        <p:nvSpPr>
          <p:cNvPr id="5" name="Title 6"/>
          <p:cNvSpPr txBox="1"/>
          <p:nvPr>
            <p:custDataLst>
              <p:tags r:id="rId6"/>
            </p:custDataLst>
          </p:nvPr>
        </p:nvSpPr>
        <p:spPr>
          <a:xfrm>
            <a:off x="1066766" y="2017896"/>
            <a:ext cx="5105425" cy="3925697"/>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ts val="0"/>
              </a:spcBef>
              <a:spcAft>
                <a:spcPts val="800"/>
              </a:spcAft>
              <a:buSzPct val="100000"/>
              <a:buNone/>
            </a:pPr>
            <a:r>
              <a:rPr lang="zh-CN" altLang="en-US" sz="20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毛石基础由未加工的块石用水泥砂浆砌筑而成。毛石的厚度不小于150mm，宽度为200～300mm。基础的剖面成台阶形，顶面要比上部结构每边宽出100mm，每个台阶的高度不宜小于400mm，挑出的长度不应大于200mm，如图2-2-7所示。毛石基础的强度高，抗冻、耐水性能好，所以，适用于地下水位较高、冰冻线较深的产石区的建筑。</a:t>
            </a:r>
          </a:p>
        </p:txBody>
      </p:sp>
      <p:sp>
        <p:nvSpPr>
          <p:cNvPr id="2" name="文本框 1"/>
          <p:cNvSpPr txBox="1"/>
          <p:nvPr>
            <p:custDataLst>
              <p:tags r:id="rId7"/>
            </p:custDataLst>
          </p:nvPr>
        </p:nvSpPr>
        <p:spPr>
          <a:xfrm>
            <a:off x="1218565" y="178435"/>
            <a:ext cx="3792220" cy="768350"/>
          </a:xfrm>
          <a:prstGeom prst="rect">
            <a:avLst/>
          </a:prstGeom>
          <a:noFill/>
        </p:spPr>
        <p:txBody>
          <a:bodyPr wrap="square" lIns="63500" tIns="25400" rIns="63500" bIns="25400" rtlCol="0" anchor="b" anchorCtr="0">
            <a:normAutofit/>
          </a:bodyPr>
          <a:lstStyle/>
          <a:p>
            <a:pPr marL="0" indent="0" algn="l">
              <a:lnSpc>
                <a:spcPct val="100000"/>
              </a:lnSpc>
              <a:spcBef>
                <a:spcPts val="0"/>
              </a:spcBef>
              <a:spcAft>
                <a:spcPts val="0"/>
              </a:spcAft>
              <a:buSzPct val="100000"/>
              <a:buNone/>
            </a:pPr>
            <a:r>
              <a:rPr lang="en-US" sz="3600" b="1" spc="160" dirty="0">
                <a:solidFill>
                  <a:srgbClr val="F87616"/>
                </a:solidFill>
                <a:latin typeface="微软雅黑" panose="020B0503020204020204" pitchFamily="34" charset="-122"/>
                <a:ea typeface="微软雅黑" panose="020B0503020204020204" pitchFamily="34" charset="-122"/>
              </a:rPr>
              <a:t>3.</a:t>
            </a:r>
            <a:r>
              <a:rPr lang="zh-CN" altLang="en-US" sz="3600" b="1" spc="160" dirty="0">
                <a:solidFill>
                  <a:srgbClr val="F87616"/>
                </a:solidFill>
                <a:latin typeface="微软雅黑" panose="020B0503020204020204" pitchFamily="34" charset="-122"/>
                <a:ea typeface="微软雅黑" panose="020B0503020204020204" pitchFamily="34" charset="-122"/>
              </a:rPr>
              <a:t>毛石基础</a:t>
            </a:r>
          </a:p>
        </p:txBody>
      </p:sp>
      <p:pic>
        <p:nvPicPr>
          <p:cNvPr id="1026" name="Picture 2"/>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790424" y="2017896"/>
            <a:ext cx="3186485" cy="33840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ustDataLst>
      <p:tags r:id="rId1"/>
    </p:custDataLst>
  </p:cSld>
  <p:clrMapOvr>
    <a:masterClrMapping/>
  </p:clrMapOvr>
  <mc:AlternateContent xmlns:mc="http://schemas.openxmlformats.org/markup-compatibility/2006" xmlns:p14="http://schemas.microsoft.com/office/powerpoint/2010/main">
    <mc:Choice Requires="p14">
      <p:transition p14:dur="10">
        <p:pull/>
      </p:transition>
    </mc:Choice>
    <mc:Fallback xmlns="">
      <p:transition>
        <p:pull/>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4"/>
          <p:cNvSpPr/>
          <p:nvPr>
            <p:custDataLst>
              <p:tags r:id="rId2"/>
            </p:custDataLst>
          </p:nvPr>
        </p:nvSpPr>
        <p:spPr>
          <a:xfrm>
            <a:off x="1828815" y="609605"/>
            <a:ext cx="9906079" cy="5638845"/>
          </a:xfrm>
          <a:prstGeom prst="rect">
            <a:avLst/>
          </a:prstGeom>
          <a:solidFill>
            <a:srgbClr val="FFFFFF"/>
          </a:solidFill>
          <a:ln>
            <a:solidFill>
              <a:srgbClr val="F87616">
                <a:alpha val="50000"/>
              </a:srgbClr>
            </a:solid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3"/>
            </p:custDataLst>
          </p:nvPr>
        </p:nvSpPr>
        <p:spPr>
          <a:xfrm>
            <a:off x="4114833" y="1219320"/>
            <a:ext cx="7162864" cy="1099059"/>
          </a:xfrm>
          <a:prstGeom prst="rect">
            <a:avLst/>
          </a:prstGeom>
          <a:noFill/>
        </p:spPr>
        <p:txBody>
          <a:bodyPr wrap="square" rtlCol="0" anchor="b">
            <a:noAutofit/>
          </a:bodyPr>
          <a:lstStyle/>
          <a:p>
            <a:pPr marL="0" indent="0" algn="ctr">
              <a:lnSpc>
                <a:spcPct val="100000"/>
              </a:lnSpc>
              <a:spcBef>
                <a:spcPts val="0"/>
              </a:spcBef>
              <a:spcAft>
                <a:spcPts val="0"/>
              </a:spcAft>
              <a:buSzPct val="100000"/>
              <a:buNone/>
            </a:pPr>
            <a:r>
              <a:rPr sz="3600" b="1" spc="300" dirty="0">
                <a:solidFill>
                  <a:schemeClr val="accent1"/>
                </a:solidFill>
                <a:latin typeface="微软雅黑" panose="020B0503020204020204" pitchFamily="34" charset="-122"/>
                <a:ea typeface="微软雅黑" panose="020B0503020204020204" pitchFamily="34" charset="-122"/>
              </a:rPr>
              <a:t>4.混凝土基础和毛石混凝土基础</a:t>
            </a:r>
          </a:p>
        </p:txBody>
      </p:sp>
      <p:sp>
        <p:nvSpPr>
          <p:cNvPr id="7" name="Title 6"/>
          <p:cNvSpPr txBox="1"/>
          <p:nvPr>
            <p:custDataLst>
              <p:tags r:id="rId4"/>
            </p:custDataLst>
          </p:nvPr>
        </p:nvSpPr>
        <p:spPr>
          <a:xfrm>
            <a:off x="4114833" y="2750644"/>
            <a:ext cx="7162864" cy="2718416"/>
          </a:xfrm>
          <a:prstGeom prst="rect">
            <a:avLst/>
          </a:prstGeom>
          <a:noFill/>
          <a:ln w="3175">
            <a:noFill/>
            <a:prstDash val="dash"/>
          </a:ln>
        </p:spPr>
        <p:txBody>
          <a:bodyPr wrap="square" lIns="91440" tIns="45720" rIns="91440" bIns="4572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285750" algn="just" fontAlgn="ctr">
              <a:lnSpc>
                <a:spcPct val="130000"/>
              </a:lnSpc>
              <a:spcBef>
                <a:spcPts val="1000"/>
              </a:spcBef>
              <a:spcAft>
                <a:spcPts val="0"/>
              </a:spcAft>
              <a:buSzPct val="100000"/>
              <a:buFont typeface="Wingdings" panose="05000000000000000000" charset="0"/>
              <a:buNone/>
            </a:pPr>
            <a:r>
              <a:rPr lang="zh-CN" altLang="en-US" sz="1400" spc="200" dirty="0">
                <a:ln w="3175">
                  <a:noFill/>
                  <a:prstDash val="dash"/>
                </a:ln>
                <a:solidFill>
                  <a:srgbClr val="404040"/>
                </a:solidFill>
                <a:latin typeface="微软雅黑" panose="020B0503020204020204" pitchFamily="34" charset="-122"/>
                <a:ea typeface="微软雅黑" panose="020B0503020204020204" pitchFamily="34" charset="-122"/>
                <a:cs typeface="微软雅黑" panose="020B0503020204020204" pitchFamily="34" charset="-122"/>
              </a:rPr>
              <a:t>混凝土基础断面有矩形、阶梯形和锥形，一般当基础底面宽度大于2 000mm 时，为了节约混凝土常做成锥形，如图2-2-8所示。</a:t>
            </a:r>
          </a:p>
          <a:p>
            <a:pPr marL="0" lvl="0" indent="-285750" algn="just" fontAlgn="ctr">
              <a:lnSpc>
                <a:spcPct val="130000"/>
              </a:lnSpc>
              <a:spcBef>
                <a:spcPts val="1000"/>
              </a:spcBef>
              <a:spcAft>
                <a:spcPts val="0"/>
              </a:spcAft>
              <a:buSzPct val="100000"/>
              <a:buFont typeface="Wingdings" panose="05000000000000000000" charset="0"/>
              <a:buNone/>
            </a:pPr>
            <a:r>
              <a:rPr lang="zh-CN" altLang="en-US" sz="1400" spc="200" dirty="0">
                <a:ln w="3175">
                  <a:noFill/>
                  <a:prstDash val="dash"/>
                </a:ln>
                <a:solidFill>
                  <a:srgbClr val="404040"/>
                </a:solidFill>
                <a:latin typeface="微软雅黑" panose="020B0503020204020204" pitchFamily="34" charset="-122"/>
                <a:ea typeface="微软雅黑" panose="020B0503020204020204" pitchFamily="34" charset="-122"/>
                <a:cs typeface="微软雅黑" panose="020B0503020204020204" pitchFamily="34" charset="-122"/>
              </a:rPr>
              <a:t>为了节约水泥用量，对于体积较大的混凝土基础，可以在浇筑混凝土时加入20%～30%的毛石，这种基础叫毛石混凝土基础。毛石粒径不能超过300mm。当基础埋深较大时，也可用毛石混凝土做成台阶形，每阶宽度不应小于400mm。</a:t>
            </a:r>
          </a:p>
          <a:p>
            <a:pPr marL="0" lvl="0" indent="-285750" algn="just" fontAlgn="ctr">
              <a:lnSpc>
                <a:spcPct val="130000"/>
              </a:lnSpc>
              <a:spcBef>
                <a:spcPts val="1000"/>
              </a:spcBef>
              <a:spcAft>
                <a:spcPts val="0"/>
              </a:spcAft>
              <a:buSzPct val="100000"/>
              <a:buFont typeface="Wingdings" panose="05000000000000000000" charset="0"/>
              <a:buNone/>
            </a:pPr>
            <a:r>
              <a:rPr lang="zh-CN" altLang="en-US" sz="1400" spc="200" dirty="0">
                <a:ln w="3175">
                  <a:noFill/>
                  <a:prstDash val="dash"/>
                </a:ln>
                <a:solidFill>
                  <a:srgbClr val="404040"/>
                </a:solidFill>
                <a:latin typeface="微软雅黑" panose="020B0503020204020204" pitchFamily="34" charset="-122"/>
                <a:ea typeface="微软雅黑" panose="020B0503020204020204" pitchFamily="34" charset="-122"/>
                <a:cs typeface="微软雅黑" panose="020B0503020204020204" pitchFamily="34" charset="-122"/>
              </a:rPr>
              <a:t>混凝土基础和毛石混凝土基础具有坚固、耐久、耐水的特点，可用于受地下水和冰冻作用的建筑。</a:t>
            </a:r>
          </a:p>
        </p:txBody>
      </p:sp>
      <p:pic>
        <p:nvPicPr>
          <p:cNvPr id="8" name="图片 7"/>
          <p:cNvPicPr>
            <a:picLocks noChangeAspect="1"/>
          </p:cNvPicPr>
          <p:nvPr>
            <p:custDataLst>
              <p:tags r:id="rId5"/>
            </p:custDataLst>
          </p:nvPr>
        </p:nvPicPr>
        <p:blipFill rotWithShape="1">
          <a:blip r:embed="rId7"/>
          <a:srcRect t="1189" b="1189"/>
          <a:stretch>
            <a:fillRect/>
          </a:stretch>
        </p:blipFill>
        <p:spPr>
          <a:xfrm>
            <a:off x="609604" y="1828787"/>
            <a:ext cx="3048022" cy="3200425"/>
          </a:xfrm>
          <a:custGeom>
            <a:avLst/>
            <a:gdLst/>
            <a:ahLst/>
            <a:cxnLst>
              <a:cxn ang="3">
                <a:pos x="hc" y="t"/>
              </a:cxn>
              <a:cxn ang="cd2">
                <a:pos x="l" y="vc"/>
              </a:cxn>
              <a:cxn ang="cd4">
                <a:pos x="hc" y="b"/>
              </a:cxn>
              <a:cxn ang="0">
                <a:pos x="r" y="vc"/>
              </a:cxn>
            </a:cxnLst>
            <a:rect l="l" t="t" r="r" b="b"/>
            <a:pathLst>
              <a:path w="4800" h="5040">
                <a:moveTo>
                  <a:pt x="0" y="0"/>
                </a:moveTo>
                <a:lnTo>
                  <a:pt x="4800" y="0"/>
                </a:lnTo>
                <a:lnTo>
                  <a:pt x="4800" y="5040"/>
                </a:lnTo>
                <a:lnTo>
                  <a:pt x="0" y="5040"/>
                </a:lnTo>
                <a:lnTo>
                  <a:pt x="0" y="0"/>
                </a:lnTo>
                <a:close/>
              </a:path>
            </a:pathLst>
          </a:custGeom>
        </p:spPr>
      </p:pic>
    </p:spTree>
    <p:custDataLst>
      <p:tags r:id="rId1"/>
    </p:custDataLst>
  </p:cSld>
  <p:clrMapOvr>
    <a:masterClrMapping/>
  </p:clrMapOvr>
  <mc:AlternateContent xmlns:mc="http://schemas.openxmlformats.org/markup-compatibility/2006" xmlns:p14="http://schemas.microsoft.com/office/powerpoint/2010/main">
    <mc:Choice Requires="p14">
      <p:transition p14:dur="10">
        <p:pull/>
      </p:transition>
    </mc:Choice>
    <mc:Fallback xmlns="">
      <p:transition>
        <p:pull/>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1972" y="-34925"/>
            <a:ext cx="4695605" cy="3789680"/>
            <a:chOff x="8068" y="-78"/>
            <a:chExt cx="11317" cy="5968"/>
          </a:xfrm>
        </p:grpSpPr>
        <p:sp>
          <p:nvSpPr>
            <p:cNvPr id="28" name="矩形 27"/>
            <p:cNvSpPr/>
            <p:nvPr/>
          </p:nvSpPr>
          <p:spPr>
            <a:xfrm flipH="1">
              <a:off x="8068" y="-7"/>
              <a:ext cx="11277" cy="5897"/>
            </a:xfrm>
            <a:prstGeom prst="rect">
              <a:avLst/>
            </a:prstGeom>
            <a:blipFill dpi="0" rotWithShape="1">
              <a:blip r:embed="rId2"/>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8068" y="-78"/>
              <a:ext cx="11317" cy="5968"/>
            </a:xfrm>
            <a:prstGeom prst="rect">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矩形 1"/>
          <p:cNvSpPr/>
          <p:nvPr/>
        </p:nvSpPr>
        <p:spPr>
          <a:xfrm>
            <a:off x="12065" y="3754755"/>
            <a:ext cx="12168000" cy="3096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325" name="Rectangle 44"/>
          <p:cNvSpPr>
            <a:spLocks noChangeArrowheads="1"/>
          </p:cNvSpPr>
          <p:nvPr/>
        </p:nvSpPr>
        <p:spPr bwMode="auto">
          <a:xfrm>
            <a:off x="773430" y="1566545"/>
            <a:ext cx="3260725" cy="5765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nchor="ctr"/>
          <a:lstStyle/>
          <a:p>
            <a:pPr algn="ctr">
              <a:defRPr/>
            </a:pPr>
            <a:r>
              <a:rPr lang="zh-CN" altLang="en-US" sz="4000" b="1" dirty="0">
                <a:solidFill>
                  <a:schemeClr val="bg1"/>
                </a:solidFill>
                <a:latin typeface="微软雅黑" panose="020B0503020204020204" pitchFamily="34" charset="-122"/>
                <a:ea typeface="微软雅黑" panose="020B0503020204020204" pitchFamily="34" charset="-122"/>
              </a:rPr>
              <a:t>扩展基础</a:t>
            </a:r>
          </a:p>
          <a:p>
            <a:pPr algn="ctr">
              <a:defRPr/>
            </a:pPr>
            <a:r>
              <a:rPr lang="zh-CN" altLang="en-US" sz="4000" b="1" dirty="0">
                <a:solidFill>
                  <a:schemeClr val="bg1"/>
                </a:solidFill>
                <a:latin typeface="微软雅黑" panose="020B0503020204020204" pitchFamily="34" charset="-122"/>
                <a:ea typeface="微软雅黑" panose="020B0503020204020204" pitchFamily="34" charset="-122"/>
              </a:rPr>
              <a:t>（柔性基础）</a:t>
            </a:r>
          </a:p>
        </p:txBody>
      </p:sp>
      <p:sp>
        <p:nvSpPr>
          <p:cNvPr id="69634" name="Rectangle 2"/>
          <p:cNvSpPr>
            <a:spLocks noGrp="1" noChangeArrowheads="1"/>
          </p:cNvSpPr>
          <p:nvPr/>
        </p:nvSpPr>
        <p:spPr bwMode="auto">
          <a:xfrm>
            <a:off x="619125" y="4057015"/>
            <a:ext cx="10953750" cy="2491740"/>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nchorCtr="0">
            <a:spAutoFit/>
          </a:bodyPr>
          <a:lstStyle>
            <a:lvl1pPr marL="342900" indent="-342900" algn="l" rtl="0" eaLnBrk="0" fontAlgn="base" latinLnBrk="1" hangingPunct="0">
              <a:spcBef>
                <a:spcPct val="20000"/>
              </a:spcBef>
              <a:spcAft>
                <a:spcPct val="0"/>
              </a:spcAft>
              <a:buChar char="•"/>
              <a:defRPr kumimoji="1" sz="3200">
                <a:solidFill>
                  <a:schemeClr val="tx1"/>
                </a:solidFill>
                <a:latin typeface="+mn-lt"/>
                <a:ea typeface="+mn-ea"/>
                <a:cs typeface="Gulim" panose="020B0600000101010101" pitchFamily="34" charset="-127"/>
              </a:defRPr>
            </a:lvl1pPr>
            <a:lvl2pPr marL="742950" indent="-285750" algn="l" rtl="0" eaLnBrk="0" fontAlgn="base" latinLnBrk="1" hangingPunct="0">
              <a:spcBef>
                <a:spcPct val="20000"/>
              </a:spcBef>
              <a:spcAft>
                <a:spcPct val="0"/>
              </a:spcAft>
              <a:buChar char="–"/>
              <a:defRPr kumimoji="1" sz="2800">
                <a:solidFill>
                  <a:schemeClr val="tx1"/>
                </a:solidFill>
                <a:latin typeface="+mn-lt"/>
                <a:ea typeface="+mn-ea"/>
                <a:cs typeface="Gulim" panose="020B0600000101010101" pitchFamily="34" charset="-127"/>
              </a:defRPr>
            </a:lvl2pPr>
            <a:lvl3pPr marL="1143000" indent="-228600" algn="l" rtl="0" eaLnBrk="0" fontAlgn="base" latinLnBrk="1" hangingPunct="0">
              <a:spcBef>
                <a:spcPct val="20000"/>
              </a:spcBef>
              <a:spcAft>
                <a:spcPct val="0"/>
              </a:spcAft>
              <a:buChar char="•"/>
              <a:defRPr kumimoji="1" sz="2400">
                <a:solidFill>
                  <a:schemeClr val="tx1"/>
                </a:solidFill>
                <a:latin typeface="+mn-lt"/>
                <a:ea typeface="+mn-ea"/>
                <a:cs typeface="Gulim" panose="020B0600000101010101" pitchFamily="34" charset="-127"/>
              </a:defRPr>
            </a:lvl3pPr>
            <a:lvl4pPr marL="1600200" indent="-228600" algn="l" rtl="0" eaLnBrk="0" fontAlgn="base" latinLnBrk="1" hangingPunct="0">
              <a:spcBef>
                <a:spcPct val="20000"/>
              </a:spcBef>
              <a:spcAft>
                <a:spcPct val="0"/>
              </a:spcAft>
              <a:buChar char="–"/>
              <a:defRPr kumimoji="1" sz="2000">
                <a:solidFill>
                  <a:schemeClr val="tx1"/>
                </a:solidFill>
                <a:latin typeface="+mn-lt"/>
                <a:ea typeface="+mn-ea"/>
                <a:cs typeface="Gulim" panose="020B0600000101010101" pitchFamily="34" charset="-127"/>
              </a:defRPr>
            </a:lvl4pPr>
            <a:lvl5pPr marL="2057400" indent="-228600" algn="l" rtl="0" eaLnBrk="0" fontAlgn="base" latinLnBrk="1" hangingPunct="0">
              <a:spcBef>
                <a:spcPct val="20000"/>
              </a:spcBef>
              <a:spcAft>
                <a:spcPct val="0"/>
              </a:spcAft>
              <a:buChar char="»"/>
              <a:defRPr kumimoji="1" sz="2000">
                <a:solidFill>
                  <a:schemeClr val="tx1"/>
                </a:solidFill>
                <a:latin typeface="+mn-lt"/>
                <a:ea typeface="+mn-ea"/>
                <a:cs typeface="Gulim" panose="020B0600000101010101" pitchFamily="34" charset="-127"/>
              </a:defRPr>
            </a:lvl5pPr>
            <a:lvl6pPr marL="2514600" indent="-228600" algn="l" rtl="0" fontAlgn="base" latinLnBrk="1">
              <a:spcBef>
                <a:spcPct val="20000"/>
              </a:spcBef>
              <a:spcAft>
                <a:spcPct val="0"/>
              </a:spcAft>
              <a:buChar char="»"/>
              <a:defRPr sz="2000">
                <a:solidFill>
                  <a:schemeClr val="tx1"/>
                </a:solidFill>
                <a:latin typeface="+mn-lt"/>
                <a:ea typeface="+mn-ea"/>
              </a:defRPr>
            </a:lvl6pPr>
            <a:lvl7pPr marL="2971800" indent="-228600" algn="l" rtl="0" fontAlgn="base" latinLnBrk="1">
              <a:spcBef>
                <a:spcPct val="20000"/>
              </a:spcBef>
              <a:spcAft>
                <a:spcPct val="0"/>
              </a:spcAft>
              <a:buChar char="»"/>
              <a:defRPr sz="2000">
                <a:solidFill>
                  <a:schemeClr val="tx1"/>
                </a:solidFill>
                <a:latin typeface="+mn-lt"/>
                <a:ea typeface="+mn-ea"/>
              </a:defRPr>
            </a:lvl7pPr>
            <a:lvl8pPr marL="3429000" indent="-228600" algn="l" rtl="0" fontAlgn="base" latinLnBrk="1">
              <a:spcBef>
                <a:spcPct val="20000"/>
              </a:spcBef>
              <a:spcAft>
                <a:spcPct val="0"/>
              </a:spcAft>
              <a:buChar char="»"/>
              <a:defRPr sz="2000">
                <a:solidFill>
                  <a:schemeClr val="tx1"/>
                </a:solidFill>
                <a:latin typeface="+mn-lt"/>
                <a:ea typeface="+mn-ea"/>
              </a:defRPr>
            </a:lvl8pPr>
            <a:lvl9pPr marL="3886200" indent="-228600" algn="l" rtl="0" fontAlgn="base" latinLnBrk="1">
              <a:spcBef>
                <a:spcPct val="20000"/>
              </a:spcBef>
              <a:spcAft>
                <a:spcPct val="0"/>
              </a:spcAft>
              <a:buChar char="»"/>
              <a:defRPr sz="2000">
                <a:solidFill>
                  <a:schemeClr val="tx1"/>
                </a:solidFill>
                <a:latin typeface="+mn-lt"/>
                <a:ea typeface="+mn-ea"/>
              </a:defRPr>
            </a:lvl9pPr>
          </a:lstStyle>
          <a:p>
            <a:pPr marL="36195" indent="381000" algn="just">
              <a:lnSpc>
                <a:spcPct val="130000"/>
              </a:lnSpc>
              <a:spcBef>
                <a:spcPts val="0"/>
              </a:spcBef>
              <a:spcAft>
                <a:spcPts val="0"/>
              </a:spcAft>
              <a:buFontTx/>
              <a:buNone/>
              <a:defRPr/>
              <a:extLst>
                <a:ext uri="{35155182-B16C-46BC-9424-99874614C6A1}">
                  <wpsdc:indentchars xmlns:wpsdc="http://www.wps.cn/officeDocument/2017/drawingmlCustomData" xmlns="" val="200" checksum="2033819950"/>
                </a:ext>
              </a:extLst>
            </a:pPr>
            <a:r>
              <a:rPr altLang="zh-CN" sz="1500" b="1" kern="0" dirty="0">
                <a:solidFill>
                  <a:schemeClr val="bg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将上部结构传来的荷载，通过向侧边扩展成一定底面积，使作用在基底的压应力等于或小于地基土的允许承载力，而基础内部的应力应同时满足材料本身的强度要求，这种起到压力扩散作用的基础称为扩展基础，如图2-2-9 所示。扩展基础系指柱下钢筋混凝土独立基础和墙下钢筋混凝土条形基础。</a:t>
            </a:r>
          </a:p>
          <a:p>
            <a:pPr marL="36195" indent="381000" algn="just">
              <a:lnSpc>
                <a:spcPct val="130000"/>
              </a:lnSpc>
              <a:spcBef>
                <a:spcPts val="0"/>
              </a:spcBef>
              <a:spcAft>
                <a:spcPts val="0"/>
              </a:spcAft>
              <a:buFontTx/>
              <a:buNone/>
              <a:defRPr/>
              <a:extLst>
                <a:ext uri="{35155182-B16C-46BC-9424-99874614C6A1}">
                  <wpsdc:indentchars xmlns:wpsdc="http://www.wps.cn/officeDocument/2017/drawingmlCustomData" xmlns="" val="200" checksum="2033819950"/>
                </a:ext>
              </a:extLst>
            </a:pPr>
            <a:r>
              <a:rPr altLang="zh-CN" sz="1500" b="1" kern="0" dirty="0">
                <a:solidFill>
                  <a:schemeClr val="bg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当建筑物上部荷载较大、地基承载力较小时，必须加宽基础底面宽度，从而减小单位面积传给地基的压力，保证地基和基础的安全。而刚性基础受到刚性角的限制，加宽基础的同时，必然也要加大基础的埋深，从而增大了工程的造价。扩展基础的底部配有承受拉力的钢筋，因而其底面可以做得宽而薄，基础的加宽不受刚性角的限制（不必再加宽的同时，增大基础的高度）。刚性基础与柔性基础的比较如图2-2-9（a）所示。这种基础相当于一个倒置的悬臂板，根部厚度较大，配筋较多，两侧板厚较小，钢筋也较少。</a:t>
            </a:r>
          </a:p>
        </p:txBody>
      </p:sp>
      <p:pic>
        <p:nvPicPr>
          <p:cNvPr id="6" name="图片 5"/>
          <p:cNvPicPr>
            <a:picLocks noChangeAspect="1"/>
          </p:cNvPicPr>
          <p:nvPr/>
        </p:nvPicPr>
        <p:blipFill>
          <a:blip r:embed="rId3"/>
          <a:stretch>
            <a:fillRect/>
          </a:stretch>
        </p:blipFill>
        <p:spPr>
          <a:xfrm>
            <a:off x="4786630" y="180340"/>
            <a:ext cx="7393305" cy="340423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6325"/>
                                        </p:tgtEl>
                                        <p:attrNameLst>
                                          <p:attrName>style.visibility</p:attrName>
                                        </p:attrNameLst>
                                      </p:cBhvr>
                                      <p:to>
                                        <p:strVal val="visible"/>
                                      </p:to>
                                    </p:set>
                                    <p:animEffect transition="in" filter="fade">
                                      <p:cBhvr>
                                        <p:cTn id="7" dur="500"/>
                                        <p:tgtEl>
                                          <p:spTgt spid="5632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9634"/>
                                        </p:tgtEl>
                                        <p:attrNameLst>
                                          <p:attrName>style.visibility</p:attrName>
                                        </p:attrNameLst>
                                      </p:cBhvr>
                                      <p:to>
                                        <p:strVal val="visible"/>
                                      </p:to>
                                    </p:set>
                                    <p:animEffect transition="in" filter="fade">
                                      <p:cBhvr>
                                        <p:cTn id="11" dur="500"/>
                                        <p:tgtEl>
                                          <p:spTgt spid="696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325" grpId="0" bldLvl="0" animBg="1"/>
      <p:bldP spid="6963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10"/>
          <p:cNvGrpSpPr/>
          <p:nvPr/>
        </p:nvGrpSpPr>
        <p:grpSpPr>
          <a:xfrm>
            <a:off x="6950411" y="3363166"/>
            <a:ext cx="1338608" cy="1338608"/>
            <a:chOff x="6920031" y="3363156"/>
            <a:chExt cx="1338773" cy="1338773"/>
          </a:xfrm>
        </p:grpSpPr>
        <p:sp>
          <p:nvSpPr>
            <p:cNvPr id="5" name="Oval 7"/>
            <p:cNvSpPr/>
            <p:nvPr/>
          </p:nvSpPr>
          <p:spPr>
            <a:xfrm>
              <a:off x="6920031" y="3363156"/>
              <a:ext cx="1338773" cy="1338773"/>
            </a:xfrm>
            <a:prstGeom prst="ellipse">
              <a:avLst/>
            </a:prstGeom>
            <a:solidFill>
              <a:srgbClr val="0070C0"/>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705" dirty="0">
                <a:cs typeface="+mn-ea"/>
                <a:sym typeface="+mn-lt"/>
              </a:endParaRPr>
            </a:p>
          </p:txBody>
        </p:sp>
        <p:grpSp>
          <p:nvGrpSpPr>
            <p:cNvPr id="6" name="Group 20"/>
            <p:cNvGrpSpPr/>
            <p:nvPr/>
          </p:nvGrpSpPr>
          <p:grpSpPr>
            <a:xfrm>
              <a:off x="7357245" y="3796320"/>
              <a:ext cx="464344" cy="465138"/>
              <a:chOff x="7287419" y="3505994"/>
              <a:chExt cx="464344" cy="465138"/>
            </a:xfrm>
            <a:solidFill>
              <a:schemeClr val="bg2"/>
            </a:solidFill>
          </p:grpSpPr>
          <p:sp>
            <p:nvSpPr>
              <p:cNvPr id="7" name="AutoShape 37"/>
              <p:cNvSpPr/>
              <p:nvPr/>
            </p:nvSpPr>
            <p:spPr bwMode="auto">
              <a:xfrm>
                <a:off x="7287419" y="3549650"/>
                <a:ext cx="423069" cy="421482"/>
              </a:xfrm>
              <a:custGeom>
                <a:avLst/>
                <a:gdLst>
                  <a:gd name="T0" fmla="+- 0 10849 98"/>
                  <a:gd name="T1" fmla="*/ T0 w 21502"/>
                  <a:gd name="T2" fmla="*/ 10800 h 21600"/>
                  <a:gd name="T3" fmla="+- 0 10849 98"/>
                  <a:gd name="T4" fmla="*/ T3 w 21502"/>
                  <a:gd name="T5" fmla="*/ 10800 h 21600"/>
                  <a:gd name="T6" fmla="+- 0 10849 98"/>
                  <a:gd name="T7" fmla="*/ T6 w 21502"/>
                  <a:gd name="T8" fmla="*/ 10800 h 21600"/>
                  <a:gd name="T9" fmla="+- 0 10849 98"/>
                  <a:gd name="T10" fmla="*/ T9 w 21502"/>
                  <a:gd name="T11" fmla="*/ 10800 h 21600"/>
                </a:gdLst>
                <a:ahLst/>
                <a:cxnLst>
                  <a:cxn ang="0">
                    <a:pos x="T1" y="T2"/>
                  </a:cxn>
                  <a:cxn ang="0">
                    <a:pos x="T4" y="T5"/>
                  </a:cxn>
                  <a:cxn ang="0">
                    <a:pos x="T7" y="T8"/>
                  </a:cxn>
                  <a:cxn ang="0">
                    <a:pos x="T10" y="T11"/>
                  </a:cxn>
                </a:cxnLst>
                <a:rect l="0" t="0" r="r" b="b"/>
                <a:pathLst>
                  <a:path w="21502" h="21600">
                    <a:moveTo>
                      <a:pt x="19917" y="7880"/>
                    </a:moveTo>
                    <a:lnTo>
                      <a:pt x="18875" y="8932"/>
                    </a:lnTo>
                    <a:cubicBezTo>
                      <a:pt x="18730" y="9079"/>
                      <a:pt x="18497" y="9079"/>
                      <a:pt x="18353" y="8932"/>
                    </a:cubicBezTo>
                    <a:lnTo>
                      <a:pt x="17048" y="7617"/>
                    </a:lnTo>
                    <a:lnTo>
                      <a:pt x="15991" y="10290"/>
                    </a:lnTo>
                    <a:lnTo>
                      <a:pt x="16080" y="10064"/>
                    </a:lnTo>
                    <a:cubicBezTo>
                      <a:pt x="13859" y="7826"/>
                      <a:pt x="11601" y="7544"/>
                      <a:pt x="9565" y="7291"/>
                    </a:cubicBezTo>
                    <a:cubicBezTo>
                      <a:pt x="8910" y="7210"/>
                      <a:pt x="8276" y="7126"/>
                      <a:pt x="7652" y="6990"/>
                    </a:cubicBezTo>
                    <a:lnTo>
                      <a:pt x="13918" y="4456"/>
                    </a:lnTo>
                    <a:lnTo>
                      <a:pt x="12652" y="3179"/>
                    </a:lnTo>
                    <a:cubicBezTo>
                      <a:pt x="12508" y="3033"/>
                      <a:pt x="12508" y="2798"/>
                      <a:pt x="12652" y="2652"/>
                    </a:cubicBezTo>
                    <a:lnTo>
                      <a:pt x="13695" y="1598"/>
                    </a:lnTo>
                    <a:cubicBezTo>
                      <a:pt x="13840" y="1453"/>
                      <a:pt x="14073" y="1453"/>
                      <a:pt x="14217" y="1598"/>
                    </a:cubicBezTo>
                    <a:lnTo>
                      <a:pt x="19917" y="7353"/>
                    </a:lnTo>
                    <a:cubicBezTo>
                      <a:pt x="20062" y="7499"/>
                      <a:pt x="20062" y="7734"/>
                      <a:pt x="19917" y="7880"/>
                    </a:cubicBezTo>
                    <a:moveTo>
                      <a:pt x="12292" y="19639"/>
                    </a:moveTo>
                    <a:cubicBezTo>
                      <a:pt x="12200" y="19872"/>
                      <a:pt x="11999" y="20044"/>
                      <a:pt x="11756" y="20095"/>
                    </a:cubicBezTo>
                    <a:cubicBezTo>
                      <a:pt x="11700" y="20106"/>
                      <a:pt x="11643" y="20111"/>
                      <a:pt x="11587" y="20110"/>
                    </a:cubicBezTo>
                    <a:cubicBezTo>
                      <a:pt x="11400" y="20105"/>
                      <a:pt x="11219" y="20030"/>
                      <a:pt x="11084" y="19892"/>
                    </a:cubicBezTo>
                    <a:lnTo>
                      <a:pt x="1692" y="10517"/>
                    </a:lnTo>
                    <a:cubicBezTo>
                      <a:pt x="1519" y="10343"/>
                      <a:pt x="1443" y="10094"/>
                      <a:pt x="1488" y="9852"/>
                    </a:cubicBezTo>
                    <a:cubicBezTo>
                      <a:pt x="1533" y="9610"/>
                      <a:pt x="1695" y="9407"/>
                      <a:pt x="1917" y="9308"/>
                    </a:cubicBezTo>
                    <a:lnTo>
                      <a:pt x="6505" y="7453"/>
                    </a:lnTo>
                    <a:cubicBezTo>
                      <a:pt x="9597" y="8490"/>
                      <a:pt x="12689" y="7491"/>
                      <a:pt x="15781" y="10821"/>
                    </a:cubicBezTo>
                    <a:cubicBezTo>
                      <a:pt x="15781" y="10821"/>
                      <a:pt x="12292" y="19639"/>
                      <a:pt x="12292" y="19639"/>
                    </a:cubicBezTo>
                    <a:close/>
                    <a:moveTo>
                      <a:pt x="15260" y="545"/>
                    </a:moveTo>
                    <a:cubicBezTo>
                      <a:pt x="14912" y="193"/>
                      <a:pt x="14449" y="0"/>
                      <a:pt x="13956" y="0"/>
                    </a:cubicBezTo>
                    <a:cubicBezTo>
                      <a:pt x="13463" y="0"/>
                      <a:pt x="13000" y="193"/>
                      <a:pt x="12651" y="546"/>
                    </a:cubicBezTo>
                    <a:lnTo>
                      <a:pt x="11610" y="1598"/>
                    </a:lnTo>
                    <a:cubicBezTo>
                      <a:pt x="11261" y="1949"/>
                      <a:pt x="11068" y="2417"/>
                      <a:pt x="11068" y="2915"/>
                    </a:cubicBezTo>
                    <a:cubicBezTo>
                      <a:pt x="11068" y="3265"/>
                      <a:pt x="11164" y="3601"/>
                      <a:pt x="11342" y="3893"/>
                    </a:cubicBezTo>
                    <a:lnTo>
                      <a:pt x="1324" y="7944"/>
                    </a:lnTo>
                    <a:cubicBezTo>
                      <a:pt x="654" y="8241"/>
                      <a:pt x="173" y="8851"/>
                      <a:pt x="38" y="9575"/>
                    </a:cubicBezTo>
                    <a:cubicBezTo>
                      <a:pt x="-98" y="10302"/>
                      <a:pt x="130" y="11048"/>
                      <a:pt x="654" y="11576"/>
                    </a:cubicBezTo>
                    <a:lnTo>
                      <a:pt x="10041" y="20946"/>
                    </a:lnTo>
                    <a:cubicBezTo>
                      <a:pt x="10445" y="21354"/>
                      <a:pt x="10982" y="21586"/>
                      <a:pt x="11549" y="21599"/>
                    </a:cubicBezTo>
                    <a:cubicBezTo>
                      <a:pt x="11562" y="21599"/>
                      <a:pt x="11593" y="21599"/>
                      <a:pt x="11605" y="21599"/>
                    </a:cubicBezTo>
                    <a:cubicBezTo>
                      <a:pt x="11754" y="21599"/>
                      <a:pt x="11906" y="21584"/>
                      <a:pt x="12056" y="21553"/>
                    </a:cubicBezTo>
                    <a:cubicBezTo>
                      <a:pt x="12789" y="21399"/>
                      <a:pt x="13390" y="20888"/>
                      <a:pt x="13662" y="20191"/>
                    </a:cubicBezTo>
                    <a:lnTo>
                      <a:pt x="17604" y="10229"/>
                    </a:lnTo>
                    <a:cubicBezTo>
                      <a:pt x="17902" y="10426"/>
                      <a:pt x="18250" y="10532"/>
                      <a:pt x="18613" y="10532"/>
                    </a:cubicBezTo>
                    <a:cubicBezTo>
                      <a:pt x="19107" y="10532"/>
                      <a:pt x="19570" y="10338"/>
                      <a:pt x="19918" y="9986"/>
                    </a:cubicBezTo>
                    <a:lnTo>
                      <a:pt x="20957" y="8937"/>
                    </a:lnTo>
                    <a:cubicBezTo>
                      <a:pt x="21308" y="8585"/>
                      <a:pt x="21502" y="8116"/>
                      <a:pt x="21502" y="7617"/>
                    </a:cubicBezTo>
                    <a:cubicBezTo>
                      <a:pt x="21502" y="7117"/>
                      <a:pt x="21308" y="6648"/>
                      <a:pt x="20961" y="6300"/>
                    </a:cubicBezTo>
                    <a:cubicBezTo>
                      <a:pt x="20961" y="6300"/>
                      <a:pt x="15260" y="545"/>
                      <a:pt x="15260" y="545"/>
                    </a:cubicBezTo>
                    <a:close/>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7" tIns="19047" rIns="19047" bIns="19047" anchor="ctr"/>
              <a:lstStyle/>
              <a:p>
                <a:pPr algn="ctr" defTabSz="228600" hangingPunct="0"/>
                <a:endParaRPr lang="en-US" sz="1705">
                  <a:cs typeface="+mn-ea"/>
                  <a:sym typeface="+mn-lt"/>
                </a:endParaRPr>
              </a:p>
            </p:txBody>
          </p:sp>
          <p:sp>
            <p:nvSpPr>
              <p:cNvPr id="8" name="AutoShape 38"/>
              <p:cNvSpPr/>
              <p:nvPr/>
            </p:nvSpPr>
            <p:spPr bwMode="auto">
              <a:xfrm>
                <a:off x="7490619" y="3738563"/>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4320"/>
                    </a:moveTo>
                    <a:cubicBezTo>
                      <a:pt x="14381" y="4320"/>
                      <a:pt x="17279" y="7222"/>
                      <a:pt x="17279" y="10800"/>
                    </a:cubicBezTo>
                    <a:cubicBezTo>
                      <a:pt x="17279" y="14377"/>
                      <a:pt x="14381" y="17279"/>
                      <a:pt x="10800" y="17279"/>
                    </a:cubicBezTo>
                    <a:cubicBezTo>
                      <a:pt x="7218" y="17279"/>
                      <a:pt x="4319" y="14377"/>
                      <a:pt x="4319" y="10800"/>
                    </a:cubicBezTo>
                    <a:cubicBezTo>
                      <a:pt x="4319" y="7222"/>
                      <a:pt x="7218" y="4320"/>
                      <a:pt x="10800" y="4320"/>
                    </a:cubicBezTo>
                    <a:moveTo>
                      <a:pt x="10800" y="21599"/>
                    </a:moveTo>
                    <a:cubicBezTo>
                      <a:pt x="16752" y="21599"/>
                      <a:pt x="21600" y="16756"/>
                      <a:pt x="21600" y="10800"/>
                    </a:cubicBezTo>
                    <a:cubicBezTo>
                      <a:pt x="21600" y="4843"/>
                      <a:pt x="16752" y="0"/>
                      <a:pt x="10800" y="0"/>
                    </a:cubicBezTo>
                    <a:cubicBezTo>
                      <a:pt x="4847" y="0"/>
                      <a:pt x="0" y="4843"/>
                      <a:pt x="0" y="10800"/>
                    </a:cubicBezTo>
                    <a:cubicBezTo>
                      <a:pt x="0" y="16756"/>
                      <a:pt x="4847" y="21599"/>
                      <a:pt x="10800" y="21599"/>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7" tIns="19047" rIns="19047" bIns="19047" anchor="ctr"/>
              <a:lstStyle/>
              <a:p>
                <a:pPr algn="ctr" defTabSz="228600" hangingPunct="0"/>
                <a:endParaRPr lang="en-US" sz="1705">
                  <a:cs typeface="+mn-ea"/>
                  <a:sym typeface="+mn-lt"/>
                </a:endParaRPr>
              </a:p>
            </p:txBody>
          </p:sp>
          <p:sp>
            <p:nvSpPr>
              <p:cNvPr id="9" name="AutoShape 39"/>
              <p:cNvSpPr/>
              <p:nvPr>
                <p:custDataLst>
                  <p:tags r:id="rId7"/>
                </p:custDataLst>
              </p:nvPr>
            </p:nvSpPr>
            <p:spPr bwMode="auto">
              <a:xfrm>
                <a:off x="7679532" y="3505994"/>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7279"/>
                    </a:moveTo>
                    <a:cubicBezTo>
                      <a:pt x="7218" y="17279"/>
                      <a:pt x="4320" y="14377"/>
                      <a:pt x="4320" y="10800"/>
                    </a:cubicBezTo>
                    <a:cubicBezTo>
                      <a:pt x="4320" y="7222"/>
                      <a:pt x="7218" y="4320"/>
                      <a:pt x="10800" y="4320"/>
                    </a:cubicBezTo>
                    <a:cubicBezTo>
                      <a:pt x="14381" y="4320"/>
                      <a:pt x="17280" y="7222"/>
                      <a:pt x="17280" y="10800"/>
                    </a:cubicBezTo>
                    <a:cubicBezTo>
                      <a:pt x="17280" y="14377"/>
                      <a:pt x="14381" y="17279"/>
                      <a:pt x="10800" y="17279"/>
                    </a:cubicBezTo>
                    <a:moveTo>
                      <a:pt x="10800" y="0"/>
                    </a:moveTo>
                    <a:cubicBezTo>
                      <a:pt x="4847" y="0"/>
                      <a:pt x="0" y="4843"/>
                      <a:pt x="0" y="10800"/>
                    </a:cubicBezTo>
                    <a:cubicBezTo>
                      <a:pt x="0" y="16756"/>
                      <a:pt x="4847" y="21599"/>
                      <a:pt x="10800" y="21599"/>
                    </a:cubicBezTo>
                    <a:cubicBezTo>
                      <a:pt x="16752" y="21599"/>
                      <a:pt x="21600" y="16756"/>
                      <a:pt x="21600" y="10800"/>
                    </a:cubicBezTo>
                    <a:cubicBezTo>
                      <a:pt x="21600" y="4843"/>
                      <a:pt x="16752" y="0"/>
                      <a:pt x="10800" y="0"/>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7" tIns="19047" rIns="19047" bIns="19047" anchor="ctr"/>
              <a:lstStyle/>
              <a:p>
                <a:pPr algn="ctr" defTabSz="228600" hangingPunct="0"/>
                <a:endParaRPr lang="en-US" sz="1705">
                  <a:cs typeface="+mn-ea"/>
                  <a:sym typeface="+mn-lt"/>
                </a:endParaRPr>
              </a:p>
            </p:txBody>
          </p:sp>
          <p:sp>
            <p:nvSpPr>
              <p:cNvPr id="10" name="AutoShape 40"/>
              <p:cNvSpPr/>
              <p:nvPr/>
            </p:nvSpPr>
            <p:spPr bwMode="auto">
              <a:xfrm>
                <a:off x="7403307" y="3724275"/>
                <a:ext cx="57944" cy="579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5400"/>
                    </a:moveTo>
                    <a:cubicBezTo>
                      <a:pt x="13779" y="5400"/>
                      <a:pt x="16199" y="7815"/>
                      <a:pt x="16199" y="10800"/>
                    </a:cubicBezTo>
                    <a:cubicBezTo>
                      <a:pt x="16199" y="13784"/>
                      <a:pt x="13779" y="16200"/>
                      <a:pt x="10800" y="16200"/>
                    </a:cubicBezTo>
                    <a:cubicBezTo>
                      <a:pt x="7820" y="16200"/>
                      <a:pt x="5399" y="13784"/>
                      <a:pt x="5399" y="10800"/>
                    </a:cubicBezTo>
                    <a:cubicBezTo>
                      <a:pt x="5399" y="7815"/>
                      <a:pt x="7820" y="5400"/>
                      <a:pt x="10800" y="5400"/>
                    </a:cubicBezTo>
                    <a:moveTo>
                      <a:pt x="0" y="10800"/>
                    </a:moveTo>
                    <a:cubicBezTo>
                      <a:pt x="0" y="16753"/>
                      <a:pt x="4843" y="21599"/>
                      <a:pt x="10800" y="21599"/>
                    </a:cubicBezTo>
                    <a:cubicBezTo>
                      <a:pt x="16756" y="21599"/>
                      <a:pt x="21600" y="16753"/>
                      <a:pt x="21600" y="10800"/>
                    </a:cubicBezTo>
                    <a:cubicBezTo>
                      <a:pt x="21600" y="4846"/>
                      <a:pt x="16756" y="0"/>
                      <a:pt x="10800" y="0"/>
                    </a:cubicBezTo>
                    <a:cubicBezTo>
                      <a:pt x="4843" y="0"/>
                      <a:pt x="0" y="4846"/>
                      <a:pt x="0" y="10800"/>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7" tIns="19047" rIns="19047" bIns="19047" anchor="ctr"/>
              <a:lstStyle/>
              <a:p>
                <a:pPr algn="ctr" defTabSz="228600" hangingPunct="0"/>
                <a:endParaRPr lang="en-US" sz="1705">
                  <a:cs typeface="+mn-ea"/>
                  <a:sym typeface="+mn-lt"/>
                </a:endParaRPr>
              </a:p>
            </p:txBody>
          </p:sp>
          <p:sp>
            <p:nvSpPr>
              <p:cNvPr id="11" name="AutoShape 41"/>
              <p:cNvSpPr/>
              <p:nvPr>
                <p:custDataLst>
                  <p:tags r:id="rId8"/>
                </p:custDataLst>
              </p:nvPr>
            </p:nvSpPr>
            <p:spPr bwMode="auto">
              <a:xfrm>
                <a:off x="7461250" y="3825875"/>
                <a:ext cx="29369" cy="285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58" y="21599"/>
                      <a:pt x="21600" y="16769"/>
                      <a:pt x="21600" y="10800"/>
                    </a:cubicBezTo>
                    <a:cubicBezTo>
                      <a:pt x="21600" y="4830"/>
                      <a:pt x="16758" y="0"/>
                      <a:pt x="10800" y="0"/>
                    </a:cubicBezTo>
                    <a:cubicBezTo>
                      <a:pt x="4841" y="0"/>
                      <a:pt x="0" y="4830"/>
                      <a:pt x="0" y="10800"/>
                    </a:cubicBezTo>
                    <a:cubicBezTo>
                      <a:pt x="0" y="16769"/>
                      <a:pt x="4841" y="21599"/>
                      <a:pt x="10800" y="21599"/>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7" tIns="19047" rIns="19047" bIns="19047" anchor="ctr"/>
              <a:lstStyle/>
              <a:p>
                <a:pPr algn="ctr" defTabSz="228600" hangingPunct="0"/>
                <a:endParaRPr lang="en-US" sz="1705">
                  <a:cs typeface="+mn-ea"/>
                  <a:sym typeface="+mn-lt"/>
                </a:endParaRPr>
              </a:p>
            </p:txBody>
          </p:sp>
          <p:sp>
            <p:nvSpPr>
              <p:cNvPr id="12" name="AutoShape 42"/>
              <p:cNvSpPr/>
              <p:nvPr>
                <p:custDataLst>
                  <p:tags r:id="rId9"/>
                </p:custDataLst>
              </p:nvPr>
            </p:nvSpPr>
            <p:spPr bwMode="auto">
              <a:xfrm>
                <a:off x="7693819" y="3607594"/>
                <a:ext cx="28575" cy="293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41" y="0"/>
                      <a:pt x="0" y="4830"/>
                      <a:pt x="0" y="10800"/>
                    </a:cubicBezTo>
                    <a:cubicBezTo>
                      <a:pt x="0" y="16769"/>
                      <a:pt x="4841" y="21599"/>
                      <a:pt x="10800" y="21599"/>
                    </a:cubicBezTo>
                    <a:cubicBezTo>
                      <a:pt x="16758" y="21599"/>
                      <a:pt x="21600" y="16769"/>
                      <a:pt x="21600" y="10800"/>
                    </a:cubicBezTo>
                    <a:cubicBezTo>
                      <a:pt x="21600" y="4830"/>
                      <a:pt x="16758" y="0"/>
                      <a:pt x="10800" y="0"/>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7" tIns="19047" rIns="19047" bIns="19047" anchor="ctr"/>
              <a:lstStyle/>
              <a:p>
                <a:pPr algn="ctr" defTabSz="228600" hangingPunct="0"/>
                <a:endParaRPr lang="en-US" sz="1705">
                  <a:cs typeface="+mn-ea"/>
                  <a:sym typeface="+mn-lt"/>
                </a:endParaRPr>
              </a:p>
            </p:txBody>
          </p:sp>
        </p:grpSp>
      </p:grpSp>
      <p:grpSp>
        <p:nvGrpSpPr>
          <p:cNvPr id="13" name="Group 11"/>
          <p:cNvGrpSpPr/>
          <p:nvPr/>
        </p:nvGrpSpPr>
        <p:grpSpPr>
          <a:xfrm>
            <a:off x="6126481" y="2566990"/>
            <a:ext cx="1338608" cy="1338608"/>
            <a:chOff x="6096000" y="2566881"/>
            <a:chExt cx="1338773" cy="1338773"/>
          </a:xfrm>
        </p:grpSpPr>
        <p:sp>
          <p:nvSpPr>
            <p:cNvPr id="14" name="Oval 6"/>
            <p:cNvSpPr/>
            <p:nvPr/>
          </p:nvSpPr>
          <p:spPr>
            <a:xfrm>
              <a:off x="6096000" y="2566881"/>
              <a:ext cx="1338773" cy="1338773"/>
            </a:xfrm>
            <a:prstGeom prst="ellipse">
              <a:avLst/>
            </a:prstGeom>
            <a:solidFill>
              <a:srgbClr val="92D050"/>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705" dirty="0">
                <a:cs typeface="+mn-ea"/>
                <a:sym typeface="+mn-lt"/>
              </a:endParaRPr>
            </a:p>
          </p:txBody>
        </p:sp>
        <p:grpSp>
          <p:nvGrpSpPr>
            <p:cNvPr id="15" name="Group 27"/>
            <p:cNvGrpSpPr/>
            <p:nvPr/>
          </p:nvGrpSpPr>
          <p:grpSpPr>
            <a:xfrm>
              <a:off x="6551978" y="3004095"/>
              <a:ext cx="434975" cy="464344"/>
              <a:chOff x="9159875" y="1647825"/>
              <a:chExt cx="434975" cy="464344"/>
            </a:xfrm>
            <a:solidFill>
              <a:schemeClr val="bg2"/>
            </a:solidFill>
          </p:grpSpPr>
          <p:sp>
            <p:nvSpPr>
              <p:cNvPr id="16" name="AutoShape 78"/>
              <p:cNvSpPr/>
              <p:nvPr/>
            </p:nvSpPr>
            <p:spPr bwMode="auto">
              <a:xfrm>
                <a:off x="9159875" y="1647825"/>
                <a:ext cx="434975"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18900"/>
                    </a:moveTo>
                    <a:cubicBezTo>
                      <a:pt x="20160" y="19643"/>
                      <a:pt x="19513" y="20249"/>
                      <a:pt x="18720" y="20249"/>
                    </a:cubicBezTo>
                    <a:lnTo>
                      <a:pt x="2880" y="20249"/>
                    </a:lnTo>
                    <a:cubicBezTo>
                      <a:pt x="2086" y="20249"/>
                      <a:pt x="1440" y="19643"/>
                      <a:pt x="1440" y="18900"/>
                    </a:cubicBezTo>
                    <a:lnTo>
                      <a:pt x="1440" y="2700"/>
                    </a:lnTo>
                    <a:cubicBezTo>
                      <a:pt x="1440" y="1955"/>
                      <a:pt x="2086" y="1350"/>
                      <a:pt x="2880" y="1350"/>
                    </a:cubicBezTo>
                    <a:lnTo>
                      <a:pt x="18720" y="1350"/>
                    </a:lnTo>
                    <a:cubicBezTo>
                      <a:pt x="19513" y="1350"/>
                      <a:pt x="20160" y="1955"/>
                      <a:pt x="20160" y="2700"/>
                    </a:cubicBezTo>
                    <a:cubicBezTo>
                      <a:pt x="20160" y="2700"/>
                      <a:pt x="20160" y="18900"/>
                      <a:pt x="20160" y="18900"/>
                    </a:cubicBezTo>
                    <a:close/>
                    <a:moveTo>
                      <a:pt x="18720" y="0"/>
                    </a:moveTo>
                    <a:lnTo>
                      <a:pt x="2880" y="0"/>
                    </a:lnTo>
                    <a:cubicBezTo>
                      <a:pt x="1289" y="0"/>
                      <a:pt x="0" y="1208"/>
                      <a:pt x="0" y="2700"/>
                    </a:cubicBezTo>
                    <a:lnTo>
                      <a:pt x="0" y="18900"/>
                    </a:lnTo>
                    <a:cubicBezTo>
                      <a:pt x="0" y="20391"/>
                      <a:pt x="1289" y="21599"/>
                      <a:pt x="2880" y="21599"/>
                    </a:cubicBezTo>
                    <a:lnTo>
                      <a:pt x="18720" y="21599"/>
                    </a:lnTo>
                    <a:cubicBezTo>
                      <a:pt x="20310" y="21599"/>
                      <a:pt x="21599" y="20391"/>
                      <a:pt x="21599" y="18900"/>
                    </a:cubicBezTo>
                    <a:lnTo>
                      <a:pt x="21599" y="2700"/>
                    </a:lnTo>
                    <a:cubicBezTo>
                      <a:pt x="21599" y="1208"/>
                      <a:pt x="20310" y="0"/>
                      <a:pt x="18720" y="0"/>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7" tIns="19047" rIns="19047" bIns="19047" anchor="ctr"/>
              <a:lstStyle/>
              <a:p>
                <a:pPr algn="ctr" defTabSz="228600" hangingPunct="0"/>
                <a:endParaRPr lang="en-US" sz="1500">
                  <a:solidFill>
                    <a:srgbClr val="FFFFFF"/>
                  </a:solidFill>
                  <a:effectLst>
                    <a:outerShdw blurRad="38100" dist="38100" dir="2700000" algn="tl">
                      <a:srgbClr val="000000"/>
                    </a:outerShdw>
                  </a:effectLst>
                  <a:cs typeface="+mn-ea"/>
                  <a:sym typeface="+mn-lt"/>
                </a:endParaRPr>
              </a:p>
            </p:txBody>
          </p:sp>
          <p:sp>
            <p:nvSpPr>
              <p:cNvPr id="17" name="AutoShape 79"/>
              <p:cNvSpPr/>
              <p:nvPr>
                <p:custDataLst>
                  <p:tags r:id="rId5"/>
                </p:custDataLst>
              </p:nvPr>
            </p:nvSpPr>
            <p:spPr bwMode="auto">
              <a:xfrm>
                <a:off x="9217819" y="1705769"/>
                <a:ext cx="319088" cy="2905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418" y="20519"/>
                    </a:moveTo>
                    <a:lnTo>
                      <a:pt x="14053" y="16248"/>
                    </a:lnTo>
                    <a:lnTo>
                      <a:pt x="16690" y="12959"/>
                    </a:lnTo>
                    <a:lnTo>
                      <a:pt x="20618" y="17689"/>
                    </a:lnTo>
                    <a:lnTo>
                      <a:pt x="20618" y="20519"/>
                    </a:lnTo>
                    <a:cubicBezTo>
                      <a:pt x="20618" y="20519"/>
                      <a:pt x="17418" y="20519"/>
                      <a:pt x="17418" y="20519"/>
                    </a:cubicBezTo>
                    <a:close/>
                    <a:moveTo>
                      <a:pt x="981" y="11446"/>
                    </a:moveTo>
                    <a:lnTo>
                      <a:pt x="4909" y="6479"/>
                    </a:lnTo>
                    <a:lnTo>
                      <a:pt x="12828" y="16353"/>
                    </a:lnTo>
                    <a:lnTo>
                      <a:pt x="13398" y="17064"/>
                    </a:lnTo>
                    <a:lnTo>
                      <a:pt x="16109" y="20519"/>
                    </a:lnTo>
                    <a:lnTo>
                      <a:pt x="981" y="20519"/>
                    </a:lnTo>
                    <a:cubicBezTo>
                      <a:pt x="981" y="20519"/>
                      <a:pt x="981" y="11446"/>
                      <a:pt x="981" y="11446"/>
                    </a:cubicBezTo>
                    <a:close/>
                    <a:moveTo>
                      <a:pt x="20618" y="1080"/>
                    </a:moveTo>
                    <a:lnTo>
                      <a:pt x="20618" y="16058"/>
                    </a:lnTo>
                    <a:lnTo>
                      <a:pt x="17427" y="12244"/>
                    </a:lnTo>
                    <a:cubicBezTo>
                      <a:pt x="17240" y="12012"/>
                      <a:pt x="16972" y="11879"/>
                      <a:pt x="16690" y="11879"/>
                    </a:cubicBezTo>
                    <a:cubicBezTo>
                      <a:pt x="16409" y="11879"/>
                      <a:pt x="16141" y="12012"/>
                      <a:pt x="15954" y="12244"/>
                    </a:cubicBezTo>
                    <a:lnTo>
                      <a:pt x="13399" y="15432"/>
                    </a:lnTo>
                    <a:lnTo>
                      <a:pt x="5645" y="5764"/>
                    </a:lnTo>
                    <a:cubicBezTo>
                      <a:pt x="5458" y="5532"/>
                      <a:pt x="5190" y="5400"/>
                      <a:pt x="4909" y="5400"/>
                    </a:cubicBezTo>
                    <a:cubicBezTo>
                      <a:pt x="4627" y="5400"/>
                      <a:pt x="4359" y="5532"/>
                      <a:pt x="4172" y="5764"/>
                    </a:cubicBezTo>
                    <a:lnTo>
                      <a:pt x="981" y="9812"/>
                    </a:lnTo>
                    <a:lnTo>
                      <a:pt x="981" y="1080"/>
                    </a:lnTo>
                    <a:cubicBezTo>
                      <a:pt x="981" y="1080"/>
                      <a:pt x="20618" y="1080"/>
                      <a:pt x="20618" y="1080"/>
                    </a:cubicBezTo>
                    <a:close/>
                    <a:moveTo>
                      <a:pt x="20618" y="0"/>
                    </a:moveTo>
                    <a:lnTo>
                      <a:pt x="981" y="0"/>
                    </a:lnTo>
                    <a:cubicBezTo>
                      <a:pt x="439" y="0"/>
                      <a:pt x="0" y="483"/>
                      <a:pt x="0" y="1080"/>
                    </a:cubicBezTo>
                    <a:lnTo>
                      <a:pt x="0" y="20519"/>
                    </a:lnTo>
                    <a:cubicBezTo>
                      <a:pt x="0" y="21116"/>
                      <a:pt x="439" y="21599"/>
                      <a:pt x="981" y="21599"/>
                    </a:cubicBezTo>
                    <a:lnTo>
                      <a:pt x="20618" y="21599"/>
                    </a:lnTo>
                    <a:cubicBezTo>
                      <a:pt x="21160" y="21599"/>
                      <a:pt x="21600" y="21116"/>
                      <a:pt x="21600" y="20519"/>
                    </a:cubicBezTo>
                    <a:lnTo>
                      <a:pt x="21600" y="1080"/>
                    </a:lnTo>
                    <a:cubicBezTo>
                      <a:pt x="21600" y="483"/>
                      <a:pt x="21160" y="0"/>
                      <a:pt x="20618" y="0"/>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7" tIns="19047" rIns="19047" bIns="19047" anchor="ctr"/>
              <a:lstStyle/>
              <a:p>
                <a:pPr algn="ctr" defTabSz="228600" hangingPunct="0"/>
                <a:endParaRPr lang="en-US" sz="1500">
                  <a:solidFill>
                    <a:srgbClr val="FFFFFF"/>
                  </a:solidFill>
                  <a:effectLst>
                    <a:outerShdw blurRad="38100" dist="38100" dir="2700000" algn="tl">
                      <a:srgbClr val="000000"/>
                    </a:outerShdw>
                  </a:effectLst>
                  <a:cs typeface="+mn-ea"/>
                  <a:sym typeface="+mn-lt"/>
                </a:endParaRPr>
              </a:p>
            </p:txBody>
          </p:sp>
          <p:sp>
            <p:nvSpPr>
              <p:cNvPr id="18" name="AutoShape 80"/>
              <p:cNvSpPr/>
              <p:nvPr>
                <p:custDataLst>
                  <p:tags r:id="rId6"/>
                </p:custDataLst>
              </p:nvPr>
            </p:nvSpPr>
            <p:spPr bwMode="auto">
              <a:xfrm>
                <a:off x="9391650" y="1749425"/>
                <a:ext cx="87313" cy="873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3600"/>
                    </a:moveTo>
                    <a:cubicBezTo>
                      <a:pt x="14769" y="3600"/>
                      <a:pt x="17999" y="6827"/>
                      <a:pt x="17999" y="10800"/>
                    </a:cubicBezTo>
                    <a:cubicBezTo>
                      <a:pt x="17999" y="14769"/>
                      <a:pt x="14769" y="18000"/>
                      <a:pt x="10800" y="18000"/>
                    </a:cubicBezTo>
                    <a:cubicBezTo>
                      <a:pt x="6830" y="18000"/>
                      <a:pt x="3600" y="14769"/>
                      <a:pt x="3600" y="10800"/>
                    </a:cubicBezTo>
                    <a:cubicBezTo>
                      <a:pt x="3600" y="6827"/>
                      <a:pt x="6830" y="3600"/>
                      <a:pt x="10800" y="3600"/>
                    </a:cubicBezTo>
                    <a:moveTo>
                      <a:pt x="10800" y="21599"/>
                    </a:moveTo>
                    <a:cubicBezTo>
                      <a:pt x="16766" y="21599"/>
                      <a:pt x="21600" y="16762"/>
                      <a:pt x="21600" y="10800"/>
                    </a:cubicBezTo>
                    <a:cubicBezTo>
                      <a:pt x="21600" y="4833"/>
                      <a:pt x="16766" y="0"/>
                      <a:pt x="10800" y="0"/>
                    </a:cubicBezTo>
                    <a:cubicBezTo>
                      <a:pt x="4833" y="0"/>
                      <a:pt x="0" y="4833"/>
                      <a:pt x="0" y="10800"/>
                    </a:cubicBezTo>
                    <a:cubicBezTo>
                      <a:pt x="0" y="16762"/>
                      <a:pt x="4833" y="21599"/>
                      <a:pt x="10800" y="21599"/>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7" tIns="19047" rIns="19047" bIns="19047" anchor="ctr"/>
              <a:lstStyle/>
              <a:p>
                <a:pPr algn="ctr" defTabSz="228600" hangingPunct="0"/>
                <a:endParaRPr lang="en-US" sz="1500">
                  <a:solidFill>
                    <a:srgbClr val="FFFFFF"/>
                  </a:solidFill>
                  <a:effectLst>
                    <a:outerShdw blurRad="38100" dist="38100" dir="2700000" algn="tl">
                      <a:srgbClr val="000000"/>
                    </a:outerShdw>
                  </a:effectLst>
                  <a:cs typeface="+mn-ea"/>
                  <a:sym typeface="+mn-lt"/>
                </a:endParaRPr>
              </a:p>
            </p:txBody>
          </p:sp>
        </p:grpSp>
      </p:grpSp>
      <p:grpSp>
        <p:nvGrpSpPr>
          <p:cNvPr id="19" name="Group 12"/>
          <p:cNvGrpSpPr/>
          <p:nvPr/>
        </p:nvGrpSpPr>
        <p:grpSpPr>
          <a:xfrm>
            <a:off x="4392848" y="1776785"/>
            <a:ext cx="1959856" cy="1959856"/>
            <a:chOff x="4362154" y="1776581"/>
            <a:chExt cx="1960098" cy="1960098"/>
          </a:xfrm>
          <a:solidFill>
            <a:schemeClr val="accent5">
              <a:lumMod val="60000"/>
              <a:lumOff val="40000"/>
            </a:schemeClr>
          </a:solidFill>
        </p:grpSpPr>
        <p:sp>
          <p:nvSpPr>
            <p:cNvPr id="20" name="Oval 5"/>
            <p:cNvSpPr/>
            <p:nvPr/>
          </p:nvSpPr>
          <p:spPr>
            <a:xfrm>
              <a:off x="4362154" y="1776581"/>
              <a:ext cx="1960098" cy="1960098"/>
            </a:xfrm>
            <a:prstGeom prst="ellipse">
              <a:avLst/>
            </a:prstGeom>
            <a:solidFill>
              <a:srgbClr val="C00000"/>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705" dirty="0">
                <a:cs typeface="+mn-ea"/>
                <a:sym typeface="+mn-lt"/>
              </a:endParaRPr>
            </a:p>
          </p:txBody>
        </p:sp>
        <p:sp>
          <p:nvSpPr>
            <p:cNvPr id="21" name="Freeform 43"/>
            <p:cNvSpPr>
              <a:spLocks noEditPoints="1"/>
            </p:cNvSpPr>
            <p:nvPr/>
          </p:nvSpPr>
          <p:spPr bwMode="auto">
            <a:xfrm>
              <a:off x="4899621" y="2488223"/>
              <a:ext cx="904951" cy="528990"/>
            </a:xfrm>
            <a:custGeom>
              <a:avLst/>
              <a:gdLst>
                <a:gd name="T0" fmla="*/ 232 w 316"/>
                <a:gd name="T1" fmla="*/ 27 h 172"/>
                <a:gd name="T2" fmla="*/ 221 w 316"/>
                <a:gd name="T3" fmla="*/ 20 h 172"/>
                <a:gd name="T4" fmla="*/ 157 w 316"/>
                <a:gd name="T5" fmla="*/ 10 h 172"/>
                <a:gd name="T6" fmla="*/ 92 w 316"/>
                <a:gd name="T7" fmla="*/ 9 h 172"/>
                <a:gd name="T8" fmla="*/ 84 w 316"/>
                <a:gd name="T9" fmla="*/ 13 h 172"/>
                <a:gd name="T10" fmla="*/ 0 w 316"/>
                <a:gd name="T11" fmla="*/ 121 h 172"/>
                <a:gd name="T12" fmla="*/ 78 w 316"/>
                <a:gd name="T13" fmla="*/ 109 h 172"/>
                <a:gd name="T14" fmla="*/ 84 w 316"/>
                <a:gd name="T15" fmla="*/ 113 h 172"/>
                <a:gd name="T16" fmla="*/ 120 w 316"/>
                <a:gd name="T17" fmla="*/ 142 h 172"/>
                <a:gd name="T18" fmla="*/ 159 w 316"/>
                <a:gd name="T19" fmla="*/ 163 h 172"/>
                <a:gd name="T20" fmla="*/ 163 w 316"/>
                <a:gd name="T21" fmla="*/ 165 h 172"/>
                <a:gd name="T22" fmla="*/ 190 w 316"/>
                <a:gd name="T23" fmla="*/ 164 h 172"/>
                <a:gd name="T24" fmla="*/ 217 w 316"/>
                <a:gd name="T25" fmla="*/ 153 h 172"/>
                <a:gd name="T26" fmla="*/ 233 w 316"/>
                <a:gd name="T27" fmla="*/ 146 h 172"/>
                <a:gd name="T28" fmla="*/ 265 w 316"/>
                <a:gd name="T29" fmla="*/ 162 h 172"/>
                <a:gd name="T30" fmla="*/ 288 w 316"/>
                <a:gd name="T31" fmla="*/ 14 h 172"/>
                <a:gd name="T32" fmla="*/ 225 w 316"/>
                <a:gd name="T33" fmla="*/ 129 h 172"/>
                <a:gd name="T34" fmla="*/ 225 w 316"/>
                <a:gd name="T35" fmla="*/ 139 h 172"/>
                <a:gd name="T36" fmla="*/ 216 w 316"/>
                <a:gd name="T37" fmla="*/ 142 h 172"/>
                <a:gd name="T38" fmla="*/ 207 w 316"/>
                <a:gd name="T39" fmla="*/ 142 h 172"/>
                <a:gd name="T40" fmla="*/ 189 w 316"/>
                <a:gd name="T41" fmla="*/ 153 h 172"/>
                <a:gd name="T42" fmla="*/ 185 w 316"/>
                <a:gd name="T43" fmla="*/ 153 h 172"/>
                <a:gd name="T44" fmla="*/ 180 w 316"/>
                <a:gd name="T45" fmla="*/ 156 h 172"/>
                <a:gd name="T46" fmla="*/ 157 w 316"/>
                <a:gd name="T47" fmla="*/ 149 h 172"/>
                <a:gd name="T48" fmla="*/ 130 w 316"/>
                <a:gd name="T49" fmla="*/ 128 h 172"/>
                <a:gd name="T50" fmla="*/ 88 w 316"/>
                <a:gd name="T51" fmla="*/ 103 h 172"/>
                <a:gd name="T52" fmla="*/ 71 w 316"/>
                <a:gd name="T53" fmla="*/ 91 h 172"/>
                <a:gd name="T54" fmla="*/ 71 w 316"/>
                <a:gd name="T55" fmla="*/ 90 h 172"/>
                <a:gd name="T56" fmla="*/ 72 w 316"/>
                <a:gd name="T57" fmla="*/ 88 h 172"/>
                <a:gd name="T58" fmla="*/ 93 w 316"/>
                <a:gd name="T59" fmla="*/ 20 h 172"/>
                <a:gd name="T60" fmla="*/ 132 w 316"/>
                <a:gd name="T61" fmla="*/ 24 h 172"/>
                <a:gd name="T62" fmla="*/ 127 w 316"/>
                <a:gd name="T63" fmla="*/ 72 h 172"/>
                <a:gd name="T64" fmla="*/ 185 w 316"/>
                <a:gd name="T65" fmla="*/ 54 h 172"/>
                <a:gd name="T66" fmla="*/ 241 w 316"/>
                <a:gd name="T67" fmla="*/ 119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16" h="172">
                  <a:moveTo>
                    <a:pt x="288" y="14"/>
                  </a:moveTo>
                  <a:cubicBezTo>
                    <a:pt x="232" y="27"/>
                    <a:pt x="232" y="27"/>
                    <a:pt x="232" y="27"/>
                  </a:cubicBezTo>
                  <a:cubicBezTo>
                    <a:pt x="233" y="31"/>
                    <a:pt x="233" y="31"/>
                    <a:pt x="233" y="31"/>
                  </a:cubicBezTo>
                  <a:cubicBezTo>
                    <a:pt x="228" y="22"/>
                    <a:pt x="221" y="20"/>
                    <a:pt x="221" y="20"/>
                  </a:cubicBezTo>
                  <a:cubicBezTo>
                    <a:pt x="178" y="7"/>
                    <a:pt x="178" y="7"/>
                    <a:pt x="178" y="7"/>
                  </a:cubicBezTo>
                  <a:cubicBezTo>
                    <a:pt x="173" y="5"/>
                    <a:pt x="165" y="7"/>
                    <a:pt x="157" y="10"/>
                  </a:cubicBezTo>
                  <a:cubicBezTo>
                    <a:pt x="156" y="9"/>
                    <a:pt x="156" y="9"/>
                    <a:pt x="156" y="9"/>
                  </a:cubicBezTo>
                  <a:cubicBezTo>
                    <a:pt x="92" y="9"/>
                    <a:pt x="92" y="9"/>
                    <a:pt x="92" y="9"/>
                  </a:cubicBezTo>
                  <a:cubicBezTo>
                    <a:pt x="92" y="9"/>
                    <a:pt x="92" y="9"/>
                    <a:pt x="92" y="9"/>
                  </a:cubicBezTo>
                  <a:cubicBezTo>
                    <a:pt x="91" y="9"/>
                    <a:pt x="87" y="10"/>
                    <a:pt x="84" y="13"/>
                  </a:cubicBezTo>
                  <a:cubicBezTo>
                    <a:pt x="50" y="0"/>
                    <a:pt x="50" y="0"/>
                    <a:pt x="50" y="0"/>
                  </a:cubicBezTo>
                  <a:cubicBezTo>
                    <a:pt x="0" y="121"/>
                    <a:pt x="0" y="121"/>
                    <a:pt x="0" y="121"/>
                  </a:cubicBezTo>
                  <a:cubicBezTo>
                    <a:pt x="54" y="148"/>
                    <a:pt x="54" y="148"/>
                    <a:pt x="54" y="148"/>
                  </a:cubicBezTo>
                  <a:cubicBezTo>
                    <a:pt x="69" y="144"/>
                    <a:pt x="76" y="120"/>
                    <a:pt x="78" y="109"/>
                  </a:cubicBezTo>
                  <a:cubicBezTo>
                    <a:pt x="82" y="112"/>
                    <a:pt x="82" y="112"/>
                    <a:pt x="82" y="112"/>
                  </a:cubicBezTo>
                  <a:cubicBezTo>
                    <a:pt x="84" y="113"/>
                    <a:pt x="84" y="113"/>
                    <a:pt x="84" y="113"/>
                  </a:cubicBezTo>
                  <a:cubicBezTo>
                    <a:pt x="84" y="120"/>
                    <a:pt x="85" y="130"/>
                    <a:pt x="99" y="127"/>
                  </a:cubicBezTo>
                  <a:cubicBezTo>
                    <a:pt x="99" y="127"/>
                    <a:pt x="100" y="157"/>
                    <a:pt x="120" y="142"/>
                  </a:cubicBezTo>
                  <a:cubicBezTo>
                    <a:pt x="120" y="142"/>
                    <a:pt x="120" y="161"/>
                    <a:pt x="138" y="155"/>
                  </a:cubicBezTo>
                  <a:cubicBezTo>
                    <a:pt x="138" y="155"/>
                    <a:pt x="141" y="172"/>
                    <a:pt x="159" y="163"/>
                  </a:cubicBezTo>
                  <a:cubicBezTo>
                    <a:pt x="162" y="165"/>
                    <a:pt x="162" y="165"/>
                    <a:pt x="162" y="165"/>
                  </a:cubicBezTo>
                  <a:cubicBezTo>
                    <a:pt x="163" y="165"/>
                    <a:pt x="163" y="165"/>
                    <a:pt x="163" y="165"/>
                  </a:cubicBezTo>
                  <a:cubicBezTo>
                    <a:pt x="164" y="165"/>
                    <a:pt x="173" y="168"/>
                    <a:pt x="181" y="167"/>
                  </a:cubicBezTo>
                  <a:cubicBezTo>
                    <a:pt x="185" y="167"/>
                    <a:pt x="188" y="166"/>
                    <a:pt x="190" y="164"/>
                  </a:cubicBezTo>
                  <a:cubicBezTo>
                    <a:pt x="196" y="163"/>
                    <a:pt x="208" y="161"/>
                    <a:pt x="214" y="153"/>
                  </a:cubicBezTo>
                  <a:cubicBezTo>
                    <a:pt x="215" y="153"/>
                    <a:pt x="216" y="153"/>
                    <a:pt x="217" y="153"/>
                  </a:cubicBezTo>
                  <a:cubicBezTo>
                    <a:pt x="217" y="153"/>
                    <a:pt x="217" y="153"/>
                    <a:pt x="217" y="153"/>
                  </a:cubicBezTo>
                  <a:cubicBezTo>
                    <a:pt x="224" y="153"/>
                    <a:pt x="230" y="150"/>
                    <a:pt x="233" y="146"/>
                  </a:cubicBezTo>
                  <a:cubicBezTo>
                    <a:pt x="235" y="143"/>
                    <a:pt x="236" y="140"/>
                    <a:pt x="236" y="136"/>
                  </a:cubicBezTo>
                  <a:cubicBezTo>
                    <a:pt x="236" y="136"/>
                    <a:pt x="248" y="160"/>
                    <a:pt x="265" y="162"/>
                  </a:cubicBezTo>
                  <a:cubicBezTo>
                    <a:pt x="316" y="137"/>
                    <a:pt x="316" y="137"/>
                    <a:pt x="316" y="137"/>
                  </a:cubicBezTo>
                  <a:lnTo>
                    <a:pt x="288" y="14"/>
                  </a:lnTo>
                  <a:close/>
                  <a:moveTo>
                    <a:pt x="230" y="127"/>
                  </a:moveTo>
                  <a:cubicBezTo>
                    <a:pt x="225" y="129"/>
                    <a:pt x="225" y="129"/>
                    <a:pt x="225" y="129"/>
                  </a:cubicBezTo>
                  <a:cubicBezTo>
                    <a:pt x="226" y="133"/>
                    <a:pt x="226" y="133"/>
                    <a:pt x="226" y="133"/>
                  </a:cubicBezTo>
                  <a:cubicBezTo>
                    <a:pt x="226" y="137"/>
                    <a:pt x="225" y="139"/>
                    <a:pt x="225" y="139"/>
                  </a:cubicBezTo>
                  <a:cubicBezTo>
                    <a:pt x="223" y="141"/>
                    <a:pt x="220" y="142"/>
                    <a:pt x="216" y="142"/>
                  </a:cubicBezTo>
                  <a:cubicBezTo>
                    <a:pt x="216" y="142"/>
                    <a:pt x="216" y="142"/>
                    <a:pt x="216" y="142"/>
                  </a:cubicBezTo>
                  <a:cubicBezTo>
                    <a:pt x="214" y="143"/>
                    <a:pt x="212" y="142"/>
                    <a:pt x="211" y="142"/>
                  </a:cubicBezTo>
                  <a:cubicBezTo>
                    <a:pt x="207" y="142"/>
                    <a:pt x="207" y="142"/>
                    <a:pt x="207" y="142"/>
                  </a:cubicBezTo>
                  <a:cubicBezTo>
                    <a:pt x="206" y="146"/>
                    <a:pt x="206" y="146"/>
                    <a:pt x="206" y="146"/>
                  </a:cubicBezTo>
                  <a:cubicBezTo>
                    <a:pt x="204" y="150"/>
                    <a:pt x="196" y="153"/>
                    <a:pt x="189" y="153"/>
                  </a:cubicBezTo>
                  <a:cubicBezTo>
                    <a:pt x="188" y="153"/>
                    <a:pt x="188" y="153"/>
                    <a:pt x="188" y="153"/>
                  </a:cubicBezTo>
                  <a:cubicBezTo>
                    <a:pt x="185" y="153"/>
                    <a:pt x="185" y="153"/>
                    <a:pt x="185" y="153"/>
                  </a:cubicBezTo>
                  <a:cubicBezTo>
                    <a:pt x="184" y="155"/>
                    <a:pt x="184" y="155"/>
                    <a:pt x="184" y="155"/>
                  </a:cubicBezTo>
                  <a:cubicBezTo>
                    <a:pt x="183" y="156"/>
                    <a:pt x="182" y="156"/>
                    <a:pt x="180" y="156"/>
                  </a:cubicBezTo>
                  <a:cubicBezTo>
                    <a:pt x="175" y="157"/>
                    <a:pt x="169" y="155"/>
                    <a:pt x="167" y="155"/>
                  </a:cubicBezTo>
                  <a:cubicBezTo>
                    <a:pt x="157" y="149"/>
                    <a:pt x="157" y="149"/>
                    <a:pt x="157" y="149"/>
                  </a:cubicBezTo>
                  <a:cubicBezTo>
                    <a:pt x="156" y="144"/>
                    <a:pt x="154" y="140"/>
                    <a:pt x="149" y="140"/>
                  </a:cubicBezTo>
                  <a:cubicBezTo>
                    <a:pt x="149" y="140"/>
                    <a:pt x="147" y="116"/>
                    <a:pt x="130" y="128"/>
                  </a:cubicBezTo>
                  <a:cubicBezTo>
                    <a:pt x="130" y="128"/>
                    <a:pt x="125" y="108"/>
                    <a:pt x="109" y="117"/>
                  </a:cubicBezTo>
                  <a:cubicBezTo>
                    <a:pt x="88" y="103"/>
                    <a:pt x="88" y="103"/>
                    <a:pt x="88" y="103"/>
                  </a:cubicBezTo>
                  <a:cubicBezTo>
                    <a:pt x="72" y="91"/>
                    <a:pt x="72" y="91"/>
                    <a:pt x="72" y="91"/>
                  </a:cubicBezTo>
                  <a:cubicBezTo>
                    <a:pt x="71" y="91"/>
                    <a:pt x="71" y="91"/>
                    <a:pt x="71" y="91"/>
                  </a:cubicBezTo>
                  <a:cubicBezTo>
                    <a:pt x="71" y="91"/>
                    <a:pt x="71" y="91"/>
                    <a:pt x="71" y="91"/>
                  </a:cubicBezTo>
                  <a:cubicBezTo>
                    <a:pt x="71" y="90"/>
                    <a:pt x="71" y="90"/>
                    <a:pt x="71" y="90"/>
                  </a:cubicBezTo>
                  <a:cubicBezTo>
                    <a:pt x="72" y="89"/>
                    <a:pt x="72" y="89"/>
                    <a:pt x="72" y="89"/>
                  </a:cubicBezTo>
                  <a:cubicBezTo>
                    <a:pt x="72" y="88"/>
                    <a:pt x="72" y="88"/>
                    <a:pt x="72" y="88"/>
                  </a:cubicBezTo>
                  <a:cubicBezTo>
                    <a:pt x="72" y="87"/>
                    <a:pt x="90" y="26"/>
                    <a:pt x="91" y="21"/>
                  </a:cubicBezTo>
                  <a:cubicBezTo>
                    <a:pt x="91" y="21"/>
                    <a:pt x="93" y="20"/>
                    <a:pt x="93" y="20"/>
                  </a:cubicBezTo>
                  <a:cubicBezTo>
                    <a:pt x="138" y="20"/>
                    <a:pt x="138" y="20"/>
                    <a:pt x="138" y="20"/>
                  </a:cubicBezTo>
                  <a:cubicBezTo>
                    <a:pt x="134" y="22"/>
                    <a:pt x="132" y="24"/>
                    <a:pt x="132" y="24"/>
                  </a:cubicBezTo>
                  <a:cubicBezTo>
                    <a:pt x="125" y="30"/>
                    <a:pt x="122" y="60"/>
                    <a:pt x="122" y="60"/>
                  </a:cubicBezTo>
                  <a:cubicBezTo>
                    <a:pt x="119" y="67"/>
                    <a:pt x="127" y="72"/>
                    <a:pt x="127" y="72"/>
                  </a:cubicBezTo>
                  <a:cubicBezTo>
                    <a:pt x="140" y="81"/>
                    <a:pt x="154" y="47"/>
                    <a:pt x="154" y="47"/>
                  </a:cubicBezTo>
                  <a:cubicBezTo>
                    <a:pt x="161" y="41"/>
                    <a:pt x="172" y="45"/>
                    <a:pt x="185" y="54"/>
                  </a:cubicBezTo>
                  <a:cubicBezTo>
                    <a:pt x="206" y="76"/>
                    <a:pt x="232" y="102"/>
                    <a:pt x="239" y="111"/>
                  </a:cubicBezTo>
                  <a:cubicBezTo>
                    <a:pt x="241" y="114"/>
                    <a:pt x="242" y="117"/>
                    <a:pt x="241" y="119"/>
                  </a:cubicBezTo>
                  <a:cubicBezTo>
                    <a:pt x="240" y="123"/>
                    <a:pt x="233" y="126"/>
                    <a:pt x="230" y="127"/>
                  </a:cubicBezTo>
                  <a:close/>
                </a:path>
              </a:pathLst>
            </a:custGeom>
            <a:solidFill>
              <a:schemeClr val="bg1"/>
            </a:solidFill>
            <a:ln>
              <a:noFill/>
            </a:ln>
          </p:spPr>
          <p:txBody>
            <a:bodyPr vert="horz" wrap="square" lIns="91429" tIns="45714" rIns="91429" bIns="45714" numCol="1" anchor="t" anchorCtr="0" compatLnSpc="1"/>
            <a:lstStyle/>
            <a:p>
              <a:endParaRPr lang="en-GB" sz="1705">
                <a:cs typeface="+mn-ea"/>
                <a:sym typeface="+mn-lt"/>
              </a:endParaRPr>
            </a:p>
          </p:txBody>
        </p:sp>
      </p:grpSp>
      <p:grpSp>
        <p:nvGrpSpPr>
          <p:cNvPr id="22" name="Group 9"/>
          <p:cNvGrpSpPr/>
          <p:nvPr/>
        </p:nvGrpSpPr>
        <p:grpSpPr>
          <a:xfrm>
            <a:off x="6126482" y="4400252"/>
            <a:ext cx="1781687" cy="1781687"/>
            <a:chOff x="6096000" y="4400370"/>
            <a:chExt cx="1781907" cy="1781907"/>
          </a:xfrm>
        </p:grpSpPr>
        <p:sp>
          <p:nvSpPr>
            <p:cNvPr id="23" name="Oval 8"/>
            <p:cNvSpPr/>
            <p:nvPr/>
          </p:nvSpPr>
          <p:spPr>
            <a:xfrm>
              <a:off x="6096000" y="4400370"/>
              <a:ext cx="1781907" cy="1781907"/>
            </a:xfrm>
            <a:prstGeom prst="ellipse">
              <a:avLst/>
            </a:prstGeom>
            <a:solidFill>
              <a:schemeClr val="tx1">
                <a:lumMod val="65000"/>
                <a:lumOff val="35000"/>
                <a:alpha val="80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705" dirty="0">
                <a:cs typeface="+mn-ea"/>
                <a:sym typeface="+mn-lt"/>
              </a:endParaRPr>
            </a:p>
          </p:txBody>
        </p:sp>
        <p:grpSp>
          <p:nvGrpSpPr>
            <p:cNvPr id="24" name="Group 44"/>
            <p:cNvGrpSpPr/>
            <p:nvPr/>
          </p:nvGrpSpPr>
          <p:grpSpPr>
            <a:xfrm>
              <a:off x="6612822" y="4917650"/>
              <a:ext cx="632375" cy="747345"/>
              <a:chOff x="1325323" y="3586519"/>
              <a:chExt cx="632375" cy="747345"/>
            </a:xfrm>
            <a:solidFill>
              <a:schemeClr val="bg2"/>
            </a:solidFill>
          </p:grpSpPr>
          <p:sp>
            <p:nvSpPr>
              <p:cNvPr id="25" name="Freeform 45"/>
              <p:cNvSpPr>
                <a:spLocks noEditPoints="1"/>
              </p:cNvSpPr>
              <p:nvPr/>
            </p:nvSpPr>
            <p:spPr bwMode="auto">
              <a:xfrm>
                <a:off x="1325323" y="3586519"/>
                <a:ext cx="632375" cy="747345"/>
              </a:xfrm>
              <a:custGeom>
                <a:avLst/>
                <a:gdLst>
                  <a:gd name="T0" fmla="*/ 215 w 221"/>
                  <a:gd name="T1" fmla="*/ 212 h 243"/>
                  <a:gd name="T2" fmla="*/ 174 w 221"/>
                  <a:gd name="T3" fmla="*/ 157 h 243"/>
                  <a:gd name="T4" fmla="*/ 179 w 221"/>
                  <a:gd name="T5" fmla="*/ 37 h 243"/>
                  <a:gd name="T6" fmla="*/ 105 w 221"/>
                  <a:gd name="T7" fmla="*/ 0 h 243"/>
                  <a:gd name="T8" fmla="*/ 49 w 221"/>
                  <a:gd name="T9" fmla="*/ 19 h 243"/>
                  <a:gd name="T10" fmla="*/ 31 w 221"/>
                  <a:gd name="T11" fmla="*/ 151 h 243"/>
                  <a:gd name="T12" fmla="*/ 105 w 221"/>
                  <a:gd name="T13" fmla="*/ 188 h 243"/>
                  <a:gd name="T14" fmla="*/ 143 w 221"/>
                  <a:gd name="T15" fmla="*/ 180 h 243"/>
                  <a:gd name="T16" fmla="*/ 185 w 221"/>
                  <a:gd name="T17" fmla="*/ 235 h 243"/>
                  <a:gd name="T18" fmla="*/ 200 w 221"/>
                  <a:gd name="T19" fmla="*/ 243 h 243"/>
                  <a:gd name="T20" fmla="*/ 200 w 221"/>
                  <a:gd name="T21" fmla="*/ 243 h 243"/>
                  <a:gd name="T22" fmla="*/ 211 w 221"/>
                  <a:gd name="T23" fmla="*/ 239 h 243"/>
                  <a:gd name="T24" fmla="*/ 215 w 221"/>
                  <a:gd name="T25" fmla="*/ 212 h 243"/>
                  <a:gd name="T26" fmla="*/ 144 w 221"/>
                  <a:gd name="T27" fmla="*/ 146 h 243"/>
                  <a:gd name="T28" fmla="*/ 105 w 221"/>
                  <a:gd name="T29" fmla="*/ 159 h 243"/>
                  <a:gd name="T30" fmla="*/ 54 w 221"/>
                  <a:gd name="T31" fmla="*/ 133 h 243"/>
                  <a:gd name="T32" fmla="*/ 66 w 221"/>
                  <a:gd name="T33" fmla="*/ 42 h 243"/>
                  <a:gd name="T34" fmla="*/ 105 w 221"/>
                  <a:gd name="T35" fmla="*/ 29 h 243"/>
                  <a:gd name="T36" fmla="*/ 156 w 221"/>
                  <a:gd name="T37" fmla="*/ 54 h 243"/>
                  <a:gd name="T38" fmla="*/ 144 w 221"/>
                  <a:gd name="T39" fmla="*/ 146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21" h="243">
                    <a:moveTo>
                      <a:pt x="215" y="212"/>
                    </a:moveTo>
                    <a:cubicBezTo>
                      <a:pt x="174" y="157"/>
                      <a:pt x="174" y="157"/>
                      <a:pt x="174" y="157"/>
                    </a:cubicBezTo>
                    <a:cubicBezTo>
                      <a:pt x="204" y="124"/>
                      <a:pt x="206" y="73"/>
                      <a:pt x="179" y="37"/>
                    </a:cubicBezTo>
                    <a:cubicBezTo>
                      <a:pt x="161" y="13"/>
                      <a:pt x="134" y="0"/>
                      <a:pt x="105" y="0"/>
                    </a:cubicBezTo>
                    <a:cubicBezTo>
                      <a:pt x="85" y="0"/>
                      <a:pt x="65" y="7"/>
                      <a:pt x="49" y="19"/>
                    </a:cubicBezTo>
                    <a:cubicBezTo>
                      <a:pt x="8" y="51"/>
                      <a:pt x="0" y="110"/>
                      <a:pt x="31" y="151"/>
                    </a:cubicBezTo>
                    <a:cubicBezTo>
                      <a:pt x="49" y="174"/>
                      <a:pt x="76" y="188"/>
                      <a:pt x="105" y="188"/>
                    </a:cubicBezTo>
                    <a:cubicBezTo>
                      <a:pt x="118" y="188"/>
                      <a:pt x="131" y="185"/>
                      <a:pt x="143" y="180"/>
                    </a:cubicBezTo>
                    <a:cubicBezTo>
                      <a:pt x="185" y="235"/>
                      <a:pt x="185" y="235"/>
                      <a:pt x="185" y="235"/>
                    </a:cubicBezTo>
                    <a:cubicBezTo>
                      <a:pt x="189" y="240"/>
                      <a:pt x="194" y="243"/>
                      <a:pt x="200" y="243"/>
                    </a:cubicBezTo>
                    <a:cubicBezTo>
                      <a:pt x="200" y="243"/>
                      <a:pt x="200" y="243"/>
                      <a:pt x="200" y="243"/>
                    </a:cubicBezTo>
                    <a:cubicBezTo>
                      <a:pt x="204" y="243"/>
                      <a:pt x="208" y="241"/>
                      <a:pt x="211" y="239"/>
                    </a:cubicBezTo>
                    <a:cubicBezTo>
                      <a:pt x="220" y="232"/>
                      <a:pt x="221" y="220"/>
                      <a:pt x="215" y="212"/>
                    </a:cubicBezTo>
                    <a:close/>
                    <a:moveTo>
                      <a:pt x="144" y="146"/>
                    </a:moveTo>
                    <a:cubicBezTo>
                      <a:pt x="133" y="154"/>
                      <a:pt x="119" y="159"/>
                      <a:pt x="105" y="159"/>
                    </a:cubicBezTo>
                    <a:cubicBezTo>
                      <a:pt x="85" y="159"/>
                      <a:pt x="66" y="150"/>
                      <a:pt x="54" y="133"/>
                    </a:cubicBezTo>
                    <a:cubicBezTo>
                      <a:pt x="33" y="105"/>
                      <a:pt x="38" y="64"/>
                      <a:pt x="66" y="42"/>
                    </a:cubicBezTo>
                    <a:cubicBezTo>
                      <a:pt x="78" y="33"/>
                      <a:pt x="91" y="29"/>
                      <a:pt x="105" y="29"/>
                    </a:cubicBezTo>
                    <a:cubicBezTo>
                      <a:pt x="125" y="29"/>
                      <a:pt x="144" y="38"/>
                      <a:pt x="156" y="54"/>
                    </a:cubicBezTo>
                    <a:cubicBezTo>
                      <a:pt x="178" y="83"/>
                      <a:pt x="172" y="124"/>
                      <a:pt x="144" y="146"/>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29" tIns="45714" rIns="91429" bIns="45714" numCol="1" anchor="t" anchorCtr="0" compatLnSpc="1"/>
              <a:lstStyle/>
              <a:p>
                <a:endParaRPr lang="en-GB" sz="1705">
                  <a:cs typeface="+mn-ea"/>
                  <a:sym typeface="+mn-lt"/>
                </a:endParaRPr>
              </a:p>
            </p:txBody>
          </p:sp>
          <p:sp>
            <p:nvSpPr>
              <p:cNvPr id="26" name="Freeform 46"/>
              <p:cNvSpPr/>
              <p:nvPr/>
            </p:nvSpPr>
            <p:spPr bwMode="auto">
              <a:xfrm>
                <a:off x="1503405" y="3752885"/>
                <a:ext cx="248347" cy="223554"/>
              </a:xfrm>
              <a:custGeom>
                <a:avLst/>
                <a:gdLst>
                  <a:gd name="T0" fmla="*/ 86 w 87"/>
                  <a:gd name="T1" fmla="*/ 33 h 73"/>
                  <a:gd name="T2" fmla="*/ 45 w 87"/>
                  <a:gd name="T3" fmla="*/ 1 h 73"/>
                  <a:gd name="T4" fmla="*/ 40 w 87"/>
                  <a:gd name="T5" fmla="*/ 1 h 73"/>
                  <a:gd name="T6" fmla="*/ 24 w 87"/>
                  <a:gd name="T7" fmla="*/ 14 h 73"/>
                  <a:gd name="T8" fmla="*/ 24 w 87"/>
                  <a:gd name="T9" fmla="*/ 1 h 73"/>
                  <a:gd name="T10" fmla="*/ 15 w 87"/>
                  <a:gd name="T11" fmla="*/ 1 h 73"/>
                  <a:gd name="T12" fmla="*/ 15 w 87"/>
                  <a:gd name="T13" fmla="*/ 22 h 73"/>
                  <a:gd name="T14" fmla="*/ 8 w 87"/>
                  <a:gd name="T15" fmla="*/ 27 h 73"/>
                  <a:gd name="T16" fmla="*/ 1 w 87"/>
                  <a:gd name="T17" fmla="*/ 33 h 73"/>
                  <a:gd name="T18" fmla="*/ 1 w 87"/>
                  <a:gd name="T19" fmla="*/ 35 h 73"/>
                  <a:gd name="T20" fmla="*/ 8 w 87"/>
                  <a:gd name="T21" fmla="*/ 35 h 73"/>
                  <a:gd name="T22" fmla="*/ 8 w 87"/>
                  <a:gd name="T23" fmla="*/ 73 h 73"/>
                  <a:gd name="T24" fmla="*/ 32 w 87"/>
                  <a:gd name="T25" fmla="*/ 73 h 73"/>
                  <a:gd name="T26" fmla="*/ 32 w 87"/>
                  <a:gd name="T27" fmla="*/ 72 h 73"/>
                  <a:gd name="T28" fmla="*/ 32 w 87"/>
                  <a:gd name="T29" fmla="*/ 55 h 73"/>
                  <a:gd name="T30" fmla="*/ 41 w 87"/>
                  <a:gd name="T31" fmla="*/ 42 h 73"/>
                  <a:gd name="T32" fmla="*/ 52 w 87"/>
                  <a:gd name="T33" fmla="*/ 54 h 73"/>
                  <a:gd name="T34" fmla="*/ 52 w 87"/>
                  <a:gd name="T35" fmla="*/ 73 h 73"/>
                  <a:gd name="T36" fmla="*/ 77 w 87"/>
                  <a:gd name="T37" fmla="*/ 73 h 73"/>
                  <a:gd name="T38" fmla="*/ 77 w 87"/>
                  <a:gd name="T39" fmla="*/ 35 h 73"/>
                  <a:gd name="T40" fmla="*/ 85 w 87"/>
                  <a:gd name="T41" fmla="*/ 35 h 73"/>
                  <a:gd name="T42" fmla="*/ 86 w 87"/>
                  <a:gd name="T43" fmla="*/ 33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7" h="73">
                    <a:moveTo>
                      <a:pt x="86" y="33"/>
                    </a:moveTo>
                    <a:cubicBezTo>
                      <a:pt x="45" y="1"/>
                      <a:pt x="45" y="1"/>
                      <a:pt x="45" y="1"/>
                    </a:cubicBezTo>
                    <a:cubicBezTo>
                      <a:pt x="44" y="0"/>
                      <a:pt x="41" y="0"/>
                      <a:pt x="40" y="1"/>
                    </a:cubicBezTo>
                    <a:cubicBezTo>
                      <a:pt x="24" y="14"/>
                      <a:pt x="24" y="14"/>
                      <a:pt x="24" y="14"/>
                    </a:cubicBezTo>
                    <a:cubicBezTo>
                      <a:pt x="24" y="1"/>
                      <a:pt x="24" y="1"/>
                      <a:pt x="24" y="1"/>
                    </a:cubicBezTo>
                    <a:cubicBezTo>
                      <a:pt x="15" y="1"/>
                      <a:pt x="15" y="1"/>
                      <a:pt x="15" y="1"/>
                    </a:cubicBezTo>
                    <a:cubicBezTo>
                      <a:pt x="15" y="22"/>
                      <a:pt x="15" y="22"/>
                      <a:pt x="15" y="22"/>
                    </a:cubicBezTo>
                    <a:cubicBezTo>
                      <a:pt x="8" y="27"/>
                      <a:pt x="8" y="27"/>
                      <a:pt x="8" y="27"/>
                    </a:cubicBezTo>
                    <a:cubicBezTo>
                      <a:pt x="1" y="33"/>
                      <a:pt x="1" y="33"/>
                      <a:pt x="1" y="33"/>
                    </a:cubicBezTo>
                    <a:cubicBezTo>
                      <a:pt x="0" y="34"/>
                      <a:pt x="0" y="35"/>
                      <a:pt x="1" y="35"/>
                    </a:cubicBezTo>
                    <a:cubicBezTo>
                      <a:pt x="8" y="35"/>
                      <a:pt x="8" y="35"/>
                      <a:pt x="8" y="35"/>
                    </a:cubicBezTo>
                    <a:cubicBezTo>
                      <a:pt x="8" y="73"/>
                      <a:pt x="8" y="73"/>
                      <a:pt x="8" y="73"/>
                    </a:cubicBezTo>
                    <a:cubicBezTo>
                      <a:pt x="32" y="73"/>
                      <a:pt x="32" y="73"/>
                      <a:pt x="32" y="73"/>
                    </a:cubicBezTo>
                    <a:cubicBezTo>
                      <a:pt x="32" y="72"/>
                      <a:pt x="32" y="72"/>
                      <a:pt x="32" y="72"/>
                    </a:cubicBezTo>
                    <a:cubicBezTo>
                      <a:pt x="32" y="55"/>
                      <a:pt x="32" y="55"/>
                      <a:pt x="32" y="55"/>
                    </a:cubicBezTo>
                    <a:cubicBezTo>
                      <a:pt x="32" y="55"/>
                      <a:pt x="32" y="42"/>
                      <a:pt x="41" y="42"/>
                    </a:cubicBezTo>
                    <a:cubicBezTo>
                      <a:pt x="51" y="42"/>
                      <a:pt x="52" y="54"/>
                      <a:pt x="52" y="54"/>
                    </a:cubicBezTo>
                    <a:cubicBezTo>
                      <a:pt x="52" y="73"/>
                      <a:pt x="52" y="73"/>
                      <a:pt x="52" y="73"/>
                    </a:cubicBezTo>
                    <a:cubicBezTo>
                      <a:pt x="77" y="73"/>
                      <a:pt x="77" y="73"/>
                      <a:pt x="77" y="73"/>
                    </a:cubicBezTo>
                    <a:cubicBezTo>
                      <a:pt x="77" y="35"/>
                      <a:pt x="77" y="35"/>
                      <a:pt x="77" y="35"/>
                    </a:cubicBezTo>
                    <a:cubicBezTo>
                      <a:pt x="85" y="35"/>
                      <a:pt x="85" y="35"/>
                      <a:pt x="85" y="35"/>
                    </a:cubicBezTo>
                    <a:cubicBezTo>
                      <a:pt x="87" y="35"/>
                      <a:pt x="87" y="34"/>
                      <a:pt x="86" y="33"/>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29" tIns="45714" rIns="91429" bIns="45714" numCol="1" anchor="t" anchorCtr="0" compatLnSpc="1"/>
              <a:lstStyle/>
              <a:p>
                <a:endParaRPr lang="en-GB" sz="1705">
                  <a:cs typeface="+mn-ea"/>
                  <a:sym typeface="+mn-lt"/>
                </a:endParaRPr>
              </a:p>
            </p:txBody>
          </p:sp>
        </p:grpSp>
      </p:grpSp>
      <p:grpSp>
        <p:nvGrpSpPr>
          <p:cNvPr id="27" name="Group 13"/>
          <p:cNvGrpSpPr/>
          <p:nvPr/>
        </p:nvGrpSpPr>
        <p:grpSpPr>
          <a:xfrm>
            <a:off x="3963945" y="3337689"/>
            <a:ext cx="1338608" cy="1338608"/>
            <a:chOff x="3933196" y="3337676"/>
            <a:chExt cx="1338773" cy="1338773"/>
          </a:xfrm>
          <a:solidFill>
            <a:schemeClr val="accent3"/>
          </a:solidFill>
        </p:grpSpPr>
        <p:sp>
          <p:nvSpPr>
            <p:cNvPr id="28" name="Oval 4"/>
            <p:cNvSpPr/>
            <p:nvPr/>
          </p:nvSpPr>
          <p:spPr>
            <a:xfrm>
              <a:off x="3933196" y="3337676"/>
              <a:ext cx="1338773" cy="1338773"/>
            </a:xfrm>
            <a:prstGeom prst="ellipse">
              <a:avLst/>
            </a:prstGeom>
            <a:solidFill>
              <a:schemeClr val="accent2"/>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705" dirty="0">
                <a:cs typeface="+mn-ea"/>
                <a:sym typeface="+mn-lt"/>
              </a:endParaRPr>
            </a:p>
          </p:txBody>
        </p:sp>
        <p:grpSp>
          <p:nvGrpSpPr>
            <p:cNvPr id="29" name="Group 31"/>
            <p:cNvGrpSpPr/>
            <p:nvPr/>
          </p:nvGrpSpPr>
          <p:grpSpPr>
            <a:xfrm>
              <a:off x="4370013" y="3811402"/>
              <a:ext cx="465138" cy="391319"/>
              <a:chOff x="5368132" y="2625725"/>
              <a:chExt cx="465138" cy="391319"/>
            </a:xfrm>
            <a:grpFill/>
          </p:grpSpPr>
          <p:sp>
            <p:nvSpPr>
              <p:cNvPr id="30" name="AutoShape 120"/>
              <p:cNvSpPr/>
              <p:nvPr/>
            </p:nvSpPr>
            <p:spPr bwMode="auto">
              <a:xfrm>
                <a:off x="5484813" y="2727325"/>
                <a:ext cx="231775" cy="231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7" tIns="19047" rIns="19047" bIns="19047" anchor="ctr"/>
              <a:lstStyle/>
              <a:p>
                <a:pPr algn="ctr" defTabSz="228600" hangingPunct="0"/>
                <a:endParaRPr lang="en-US" sz="1500">
                  <a:solidFill>
                    <a:srgbClr val="FFFFFF"/>
                  </a:solidFill>
                  <a:effectLst>
                    <a:outerShdw blurRad="38100" dist="38100" dir="2700000" algn="tl">
                      <a:srgbClr val="000000"/>
                    </a:outerShdw>
                  </a:effectLst>
                  <a:cs typeface="+mn-ea"/>
                  <a:sym typeface="+mn-lt"/>
                </a:endParaRPr>
              </a:p>
            </p:txBody>
          </p:sp>
          <p:sp>
            <p:nvSpPr>
              <p:cNvPr id="31" name="AutoShape 121"/>
              <p:cNvSpPr/>
              <p:nvPr/>
            </p:nvSpPr>
            <p:spPr bwMode="auto">
              <a:xfrm>
                <a:off x="5542757" y="2785269"/>
                <a:ext cx="65088" cy="65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7" tIns="19047" rIns="19047" bIns="19047" anchor="ctr"/>
              <a:lstStyle/>
              <a:p>
                <a:pPr algn="ctr" defTabSz="228600" hangingPunct="0"/>
                <a:endParaRPr lang="en-US" sz="1500">
                  <a:solidFill>
                    <a:srgbClr val="FFFFFF"/>
                  </a:solidFill>
                  <a:effectLst>
                    <a:outerShdw blurRad="38100" dist="38100" dir="2700000" algn="tl">
                      <a:srgbClr val="000000"/>
                    </a:outerShdw>
                  </a:effectLst>
                  <a:cs typeface="+mn-ea"/>
                  <a:sym typeface="+mn-lt"/>
                </a:endParaRPr>
              </a:p>
            </p:txBody>
          </p:sp>
          <p:sp>
            <p:nvSpPr>
              <p:cNvPr id="32" name="AutoShape 122"/>
              <p:cNvSpPr/>
              <p:nvPr/>
            </p:nvSpPr>
            <p:spPr bwMode="auto">
              <a:xfrm>
                <a:off x="5368132" y="2625725"/>
                <a:ext cx="465138" cy="3913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7" tIns="19047" rIns="19047" bIns="19047" anchor="ctr"/>
              <a:lstStyle/>
              <a:p>
                <a:pPr algn="ctr" defTabSz="228600" hangingPunct="0"/>
                <a:endParaRPr lang="en-US" sz="1500">
                  <a:solidFill>
                    <a:srgbClr val="FFFFFF"/>
                  </a:solidFill>
                  <a:effectLst>
                    <a:outerShdw blurRad="38100" dist="38100" dir="2700000" algn="tl">
                      <a:srgbClr val="000000"/>
                    </a:outerShdw>
                  </a:effectLst>
                  <a:cs typeface="+mn-ea"/>
                  <a:sym typeface="+mn-lt"/>
                </a:endParaRPr>
              </a:p>
            </p:txBody>
          </p:sp>
        </p:grpSp>
      </p:grpSp>
      <p:grpSp>
        <p:nvGrpSpPr>
          <p:cNvPr id="33" name="Group 14"/>
          <p:cNvGrpSpPr/>
          <p:nvPr/>
        </p:nvGrpSpPr>
        <p:grpSpPr>
          <a:xfrm>
            <a:off x="4296835" y="4562178"/>
            <a:ext cx="1005716" cy="1005716"/>
            <a:chOff x="4266129" y="4562318"/>
            <a:chExt cx="1005840" cy="1005840"/>
          </a:xfrm>
        </p:grpSpPr>
        <p:sp>
          <p:nvSpPr>
            <p:cNvPr id="34" name="Oval 3"/>
            <p:cNvSpPr/>
            <p:nvPr/>
          </p:nvSpPr>
          <p:spPr>
            <a:xfrm>
              <a:off x="4266129" y="4562318"/>
              <a:ext cx="1005840" cy="1005840"/>
            </a:xfrm>
            <a:prstGeom prst="ellipse">
              <a:avLst/>
            </a:prstGeom>
            <a:solidFill>
              <a:srgbClr val="00B0F0"/>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705">
                <a:cs typeface="+mn-ea"/>
                <a:sym typeface="+mn-lt"/>
              </a:endParaRPr>
            </a:p>
          </p:txBody>
        </p:sp>
        <p:grpSp>
          <p:nvGrpSpPr>
            <p:cNvPr id="35" name="Group 35"/>
            <p:cNvGrpSpPr/>
            <p:nvPr/>
          </p:nvGrpSpPr>
          <p:grpSpPr>
            <a:xfrm>
              <a:off x="4536877" y="4882511"/>
              <a:ext cx="464344" cy="362744"/>
              <a:chOff x="2581275" y="1710532"/>
              <a:chExt cx="464344" cy="362744"/>
            </a:xfrm>
            <a:solidFill>
              <a:schemeClr val="bg2"/>
            </a:solidFill>
          </p:grpSpPr>
          <p:sp>
            <p:nvSpPr>
              <p:cNvPr id="36" name="AutoShape 140"/>
              <p:cNvSpPr/>
              <p:nvPr>
                <p:custDataLst>
                  <p:tags r:id="rId1"/>
                </p:custDataLst>
              </p:nvPr>
            </p:nvSpPr>
            <p:spPr bwMode="auto">
              <a:xfrm>
                <a:off x="2639219" y="1768475"/>
                <a:ext cx="290513" cy="235744"/>
              </a:xfrm>
              <a:custGeom>
                <a:avLst/>
                <a:gdLst>
                  <a:gd name="T0" fmla="+- 0 10800 376"/>
                  <a:gd name="T1" fmla="*/ T0 w 20848"/>
                  <a:gd name="T2" fmla="*/ 10800 h 21600"/>
                  <a:gd name="T3" fmla="+- 0 10800 376"/>
                  <a:gd name="T4" fmla="*/ T3 w 20848"/>
                  <a:gd name="T5" fmla="*/ 10800 h 21600"/>
                  <a:gd name="T6" fmla="+- 0 10800 376"/>
                  <a:gd name="T7" fmla="*/ T6 w 20848"/>
                  <a:gd name="T8" fmla="*/ 10800 h 21600"/>
                  <a:gd name="T9" fmla="+- 0 10800 376"/>
                  <a:gd name="T10" fmla="*/ T9 w 20848"/>
                  <a:gd name="T11" fmla="*/ 10800 h 21600"/>
                </a:gdLst>
                <a:ahLst/>
                <a:cxnLst>
                  <a:cxn ang="0">
                    <a:pos x="T1" y="T2"/>
                  </a:cxn>
                  <a:cxn ang="0">
                    <a:pos x="T4" y="T5"/>
                  </a:cxn>
                  <a:cxn ang="0">
                    <a:pos x="T7" y="T8"/>
                  </a:cxn>
                  <a:cxn ang="0">
                    <a:pos x="T10" y="T11"/>
                  </a:cxn>
                </a:cxnLst>
                <a:rect l="0" t="0" r="r" b="b"/>
                <a:pathLst>
                  <a:path w="20848" h="21600">
                    <a:moveTo>
                      <a:pt x="18728" y="19178"/>
                    </a:moveTo>
                    <a:cubicBezTo>
                      <a:pt x="13191" y="20631"/>
                      <a:pt x="7654" y="20631"/>
                      <a:pt x="2118" y="19178"/>
                    </a:cubicBezTo>
                    <a:cubicBezTo>
                      <a:pt x="678" y="13592"/>
                      <a:pt x="678" y="8008"/>
                      <a:pt x="2118" y="2421"/>
                    </a:cubicBezTo>
                    <a:cubicBezTo>
                      <a:pt x="7654" y="968"/>
                      <a:pt x="13191" y="968"/>
                      <a:pt x="18728" y="2421"/>
                    </a:cubicBezTo>
                    <a:cubicBezTo>
                      <a:pt x="20168" y="8008"/>
                      <a:pt x="20168" y="13592"/>
                      <a:pt x="18728" y="19178"/>
                    </a:cubicBezTo>
                    <a:moveTo>
                      <a:pt x="18938" y="1116"/>
                    </a:moveTo>
                    <a:cubicBezTo>
                      <a:pt x="16114" y="375"/>
                      <a:pt x="13249" y="0"/>
                      <a:pt x="10423" y="0"/>
                    </a:cubicBezTo>
                    <a:cubicBezTo>
                      <a:pt x="7597" y="0"/>
                      <a:pt x="4732" y="375"/>
                      <a:pt x="1908" y="1116"/>
                    </a:cubicBezTo>
                    <a:cubicBezTo>
                      <a:pt x="1543" y="1213"/>
                      <a:pt x="1244" y="1552"/>
                      <a:pt x="1127" y="2004"/>
                    </a:cubicBezTo>
                    <a:cubicBezTo>
                      <a:pt x="-376" y="7841"/>
                      <a:pt x="-376" y="13759"/>
                      <a:pt x="1127" y="19593"/>
                    </a:cubicBezTo>
                    <a:cubicBezTo>
                      <a:pt x="1244" y="20047"/>
                      <a:pt x="1543" y="20386"/>
                      <a:pt x="1908" y="20482"/>
                    </a:cubicBezTo>
                    <a:cubicBezTo>
                      <a:pt x="4732" y="21224"/>
                      <a:pt x="7597" y="21600"/>
                      <a:pt x="10423" y="21600"/>
                    </a:cubicBezTo>
                    <a:cubicBezTo>
                      <a:pt x="13249" y="21600"/>
                      <a:pt x="16114" y="21224"/>
                      <a:pt x="18938" y="20482"/>
                    </a:cubicBezTo>
                    <a:cubicBezTo>
                      <a:pt x="19303" y="20386"/>
                      <a:pt x="19602" y="20047"/>
                      <a:pt x="19719" y="19593"/>
                    </a:cubicBezTo>
                    <a:cubicBezTo>
                      <a:pt x="21223" y="13759"/>
                      <a:pt x="21223" y="7841"/>
                      <a:pt x="19719" y="2004"/>
                    </a:cubicBezTo>
                    <a:cubicBezTo>
                      <a:pt x="19602" y="1552"/>
                      <a:pt x="19303" y="1213"/>
                      <a:pt x="18938" y="1116"/>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7" tIns="19047" rIns="19047" bIns="19047" anchor="ctr"/>
              <a:lstStyle/>
              <a:p>
                <a:pPr algn="ctr" defTabSz="228600" hangingPunct="0"/>
                <a:endParaRPr lang="en-US" sz="1500">
                  <a:solidFill>
                    <a:srgbClr val="FFFFFF"/>
                  </a:solidFill>
                  <a:effectLst>
                    <a:outerShdw blurRad="38100" dist="38100" dir="2700000" algn="tl">
                      <a:srgbClr val="000000"/>
                    </a:outerShdw>
                  </a:effectLst>
                  <a:cs typeface="+mn-ea"/>
                  <a:sym typeface="+mn-lt"/>
                </a:endParaRPr>
              </a:p>
            </p:txBody>
          </p:sp>
          <p:sp>
            <p:nvSpPr>
              <p:cNvPr id="37" name="AutoShape 141"/>
              <p:cNvSpPr/>
              <p:nvPr/>
            </p:nvSpPr>
            <p:spPr bwMode="auto">
              <a:xfrm>
                <a:off x="2581275" y="1710532"/>
                <a:ext cx="464344" cy="362744"/>
              </a:xfrm>
              <a:custGeom>
                <a:avLst/>
                <a:gdLst>
                  <a:gd name="T0" fmla="+- 0 10800 252"/>
                  <a:gd name="T1" fmla="*/ T0 w 21096"/>
                  <a:gd name="T2" fmla="*/ 10800 h 21600"/>
                  <a:gd name="T3" fmla="+- 0 10800 252"/>
                  <a:gd name="T4" fmla="*/ T3 w 21096"/>
                  <a:gd name="T5" fmla="*/ 10800 h 21600"/>
                  <a:gd name="T6" fmla="+- 0 10800 252"/>
                  <a:gd name="T7" fmla="*/ T6 w 21096"/>
                  <a:gd name="T8" fmla="*/ 10800 h 21600"/>
                  <a:gd name="T9" fmla="+- 0 10800 252"/>
                  <a:gd name="T10" fmla="*/ T9 w 21096"/>
                  <a:gd name="T11" fmla="*/ 10800 h 21600"/>
                </a:gdLst>
                <a:ahLst/>
                <a:cxnLst>
                  <a:cxn ang="0">
                    <a:pos x="T1" y="T2"/>
                  </a:cxn>
                  <a:cxn ang="0">
                    <a:pos x="T4" y="T5"/>
                  </a:cxn>
                  <a:cxn ang="0">
                    <a:pos x="T7" y="T8"/>
                  </a:cxn>
                  <a:cxn ang="0">
                    <a:pos x="T10" y="T11"/>
                  </a:cxn>
                </a:cxnLst>
                <a:rect l="0" t="0" r="r" b="b"/>
                <a:pathLst>
                  <a:path w="21096" h="21600">
                    <a:moveTo>
                      <a:pt x="19056" y="18331"/>
                    </a:moveTo>
                    <a:cubicBezTo>
                      <a:pt x="13383" y="19233"/>
                      <a:pt x="7711" y="19233"/>
                      <a:pt x="2038" y="18331"/>
                    </a:cubicBezTo>
                    <a:cubicBezTo>
                      <a:pt x="1074" y="13022"/>
                      <a:pt x="1074" y="7713"/>
                      <a:pt x="2038" y="2404"/>
                    </a:cubicBezTo>
                    <a:cubicBezTo>
                      <a:pt x="7711" y="1502"/>
                      <a:pt x="13383" y="1502"/>
                      <a:pt x="19056" y="2404"/>
                    </a:cubicBezTo>
                    <a:cubicBezTo>
                      <a:pt x="20021" y="7713"/>
                      <a:pt x="20021" y="13022"/>
                      <a:pt x="19056" y="18331"/>
                    </a:cubicBezTo>
                    <a:moveTo>
                      <a:pt x="20338" y="2005"/>
                    </a:moveTo>
                    <a:cubicBezTo>
                      <a:pt x="20211" y="1301"/>
                      <a:pt x="19762" y="776"/>
                      <a:pt x="19215" y="689"/>
                    </a:cubicBezTo>
                    <a:cubicBezTo>
                      <a:pt x="16339" y="232"/>
                      <a:pt x="13423" y="0"/>
                      <a:pt x="10547" y="0"/>
                    </a:cubicBezTo>
                    <a:cubicBezTo>
                      <a:pt x="7671" y="0"/>
                      <a:pt x="4755" y="232"/>
                      <a:pt x="1879" y="689"/>
                    </a:cubicBezTo>
                    <a:cubicBezTo>
                      <a:pt x="1332" y="776"/>
                      <a:pt x="883" y="1301"/>
                      <a:pt x="756" y="2005"/>
                    </a:cubicBezTo>
                    <a:cubicBezTo>
                      <a:pt x="-252" y="7553"/>
                      <a:pt x="-252" y="13181"/>
                      <a:pt x="756" y="18731"/>
                    </a:cubicBezTo>
                    <a:cubicBezTo>
                      <a:pt x="883" y="19434"/>
                      <a:pt x="1332" y="19959"/>
                      <a:pt x="1879" y="20046"/>
                    </a:cubicBezTo>
                    <a:cubicBezTo>
                      <a:pt x="3265" y="20266"/>
                      <a:pt x="4660" y="20429"/>
                      <a:pt x="6055" y="20544"/>
                    </a:cubicBezTo>
                    <a:cubicBezTo>
                      <a:pt x="5979" y="20606"/>
                      <a:pt x="5931" y="20670"/>
                      <a:pt x="5931" y="20735"/>
                    </a:cubicBezTo>
                    <a:cubicBezTo>
                      <a:pt x="5931" y="21213"/>
                      <a:pt x="7997" y="21599"/>
                      <a:pt x="10547" y="21599"/>
                    </a:cubicBezTo>
                    <a:cubicBezTo>
                      <a:pt x="13097" y="21599"/>
                      <a:pt x="15164" y="21213"/>
                      <a:pt x="15164" y="20735"/>
                    </a:cubicBezTo>
                    <a:cubicBezTo>
                      <a:pt x="15164" y="20670"/>
                      <a:pt x="15115" y="20606"/>
                      <a:pt x="15040" y="20544"/>
                    </a:cubicBezTo>
                    <a:cubicBezTo>
                      <a:pt x="16434" y="20429"/>
                      <a:pt x="17830" y="20266"/>
                      <a:pt x="19215" y="20046"/>
                    </a:cubicBezTo>
                    <a:cubicBezTo>
                      <a:pt x="19762" y="19959"/>
                      <a:pt x="20211" y="19434"/>
                      <a:pt x="20338" y="18731"/>
                    </a:cubicBezTo>
                    <a:cubicBezTo>
                      <a:pt x="21347" y="13181"/>
                      <a:pt x="21347" y="7553"/>
                      <a:pt x="20338" y="2005"/>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7" tIns="19047" rIns="19047" bIns="19047" anchor="ctr"/>
              <a:lstStyle/>
              <a:p>
                <a:pPr algn="ctr" defTabSz="228600" hangingPunct="0"/>
                <a:endParaRPr lang="en-US" sz="1500">
                  <a:solidFill>
                    <a:srgbClr val="FFFFFF"/>
                  </a:solidFill>
                  <a:effectLst>
                    <a:outerShdw blurRad="38100" dist="38100" dir="2700000" algn="tl">
                      <a:srgbClr val="000000"/>
                    </a:outerShdw>
                  </a:effectLst>
                  <a:cs typeface="+mn-ea"/>
                  <a:sym typeface="+mn-lt"/>
                </a:endParaRPr>
              </a:p>
            </p:txBody>
          </p:sp>
          <p:sp>
            <p:nvSpPr>
              <p:cNvPr id="38" name="AutoShape 142"/>
              <p:cNvSpPr/>
              <p:nvPr>
                <p:custDataLst>
                  <p:tags r:id="rId2"/>
                </p:custDataLst>
              </p:nvPr>
            </p:nvSpPr>
            <p:spPr bwMode="auto">
              <a:xfrm>
                <a:off x="2944019" y="1783557"/>
                <a:ext cx="43656" cy="428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200"/>
                    </a:moveTo>
                    <a:cubicBezTo>
                      <a:pt x="12779" y="7200"/>
                      <a:pt x="14399" y="8820"/>
                      <a:pt x="14399" y="10800"/>
                    </a:cubicBezTo>
                    <a:cubicBezTo>
                      <a:pt x="14399" y="12779"/>
                      <a:pt x="12779" y="14400"/>
                      <a:pt x="10800" y="14400"/>
                    </a:cubicBezTo>
                    <a:cubicBezTo>
                      <a:pt x="8820" y="14400"/>
                      <a:pt x="7199" y="12779"/>
                      <a:pt x="7199" y="10800"/>
                    </a:cubicBezTo>
                    <a:cubicBezTo>
                      <a:pt x="7199" y="8820"/>
                      <a:pt x="8820" y="7200"/>
                      <a:pt x="10800" y="7200"/>
                    </a:cubicBezTo>
                    <a:moveTo>
                      <a:pt x="10800" y="21599"/>
                    </a:moveTo>
                    <a:cubicBezTo>
                      <a:pt x="16762" y="21599"/>
                      <a:pt x="21600" y="16762"/>
                      <a:pt x="21600" y="10800"/>
                    </a:cubicBezTo>
                    <a:cubicBezTo>
                      <a:pt x="21600" y="4837"/>
                      <a:pt x="16762" y="0"/>
                      <a:pt x="10800" y="0"/>
                    </a:cubicBezTo>
                    <a:cubicBezTo>
                      <a:pt x="4837" y="0"/>
                      <a:pt x="0" y="4837"/>
                      <a:pt x="0" y="10800"/>
                    </a:cubicBezTo>
                    <a:cubicBezTo>
                      <a:pt x="0" y="16762"/>
                      <a:pt x="4837" y="21599"/>
                      <a:pt x="10800" y="21599"/>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7" tIns="19047" rIns="19047" bIns="19047" anchor="ctr"/>
              <a:lstStyle/>
              <a:p>
                <a:pPr algn="ctr" defTabSz="228600" hangingPunct="0"/>
                <a:endParaRPr lang="en-US" sz="1500">
                  <a:solidFill>
                    <a:srgbClr val="FFFFFF"/>
                  </a:solidFill>
                  <a:effectLst>
                    <a:outerShdw blurRad="38100" dist="38100" dir="2700000" algn="tl">
                      <a:srgbClr val="000000"/>
                    </a:outerShdw>
                  </a:effectLst>
                  <a:cs typeface="+mn-ea"/>
                  <a:sym typeface="+mn-lt"/>
                </a:endParaRPr>
              </a:p>
            </p:txBody>
          </p:sp>
          <p:sp>
            <p:nvSpPr>
              <p:cNvPr id="39" name="AutoShape 143"/>
              <p:cNvSpPr/>
              <p:nvPr>
                <p:custDataLst>
                  <p:tags r:id="rId3"/>
                </p:custDataLst>
              </p:nvPr>
            </p:nvSpPr>
            <p:spPr bwMode="auto">
              <a:xfrm>
                <a:off x="2929732" y="1971675"/>
                <a:ext cx="57944" cy="150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7" tIns="19047" rIns="19047" bIns="19047" anchor="ctr"/>
              <a:lstStyle/>
              <a:p>
                <a:pPr algn="ctr" defTabSz="228600" hangingPunct="0"/>
                <a:endParaRPr lang="en-US" sz="1500">
                  <a:solidFill>
                    <a:srgbClr val="FFFFFF"/>
                  </a:solidFill>
                  <a:effectLst>
                    <a:outerShdw blurRad="38100" dist="38100" dir="2700000" algn="tl">
                      <a:srgbClr val="000000"/>
                    </a:outerShdw>
                  </a:effectLst>
                  <a:cs typeface="+mn-ea"/>
                  <a:sym typeface="+mn-lt"/>
                </a:endParaRPr>
              </a:p>
            </p:txBody>
          </p:sp>
          <p:sp>
            <p:nvSpPr>
              <p:cNvPr id="40" name="AutoShape 144"/>
              <p:cNvSpPr/>
              <p:nvPr>
                <p:custDataLst>
                  <p:tags r:id="rId4"/>
                </p:custDataLst>
              </p:nvPr>
            </p:nvSpPr>
            <p:spPr bwMode="auto">
              <a:xfrm>
                <a:off x="2944019" y="1928019"/>
                <a:ext cx="58738"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7" tIns="19047" rIns="19047" bIns="19047" anchor="ctr"/>
              <a:lstStyle/>
              <a:p>
                <a:pPr algn="ctr" defTabSz="228600" hangingPunct="0"/>
                <a:endParaRPr lang="en-US" sz="1500">
                  <a:solidFill>
                    <a:srgbClr val="FFFFFF"/>
                  </a:solidFill>
                  <a:effectLst>
                    <a:outerShdw blurRad="38100" dist="38100" dir="2700000" algn="tl">
                      <a:srgbClr val="000000"/>
                    </a:outerShdw>
                  </a:effectLst>
                  <a:cs typeface="+mn-ea"/>
                  <a:sym typeface="+mn-lt"/>
                </a:endParaRPr>
              </a:p>
            </p:txBody>
          </p:sp>
          <p:sp>
            <p:nvSpPr>
              <p:cNvPr id="41" name="AutoShape 145"/>
              <p:cNvSpPr/>
              <p:nvPr/>
            </p:nvSpPr>
            <p:spPr bwMode="auto">
              <a:xfrm>
                <a:off x="2944019" y="1885157"/>
                <a:ext cx="58738"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7" tIns="19047" rIns="19047" bIns="19047" anchor="ctr"/>
              <a:lstStyle/>
              <a:p>
                <a:pPr algn="ctr" defTabSz="228600" hangingPunct="0"/>
                <a:endParaRPr lang="en-US" sz="1500">
                  <a:solidFill>
                    <a:srgbClr val="FFFFFF"/>
                  </a:solidFill>
                  <a:effectLst>
                    <a:outerShdw blurRad="38100" dist="38100" dir="2700000" algn="tl">
                      <a:srgbClr val="000000"/>
                    </a:outerShdw>
                  </a:effectLst>
                  <a:cs typeface="+mn-ea"/>
                  <a:sym typeface="+mn-lt"/>
                </a:endParaRPr>
              </a:p>
            </p:txBody>
          </p:sp>
          <p:sp>
            <p:nvSpPr>
              <p:cNvPr id="42" name="AutoShape 146"/>
              <p:cNvSpPr/>
              <p:nvPr/>
            </p:nvSpPr>
            <p:spPr bwMode="auto">
              <a:xfrm>
                <a:off x="2697957" y="1826419"/>
                <a:ext cx="86519" cy="61119"/>
              </a:xfrm>
              <a:custGeom>
                <a:avLst/>
                <a:gdLst>
                  <a:gd name="T0" fmla="+- 0 10822 44"/>
                  <a:gd name="T1" fmla="*/ T0 w 21556"/>
                  <a:gd name="T2" fmla="+- 0 10826 53"/>
                  <a:gd name="T3" fmla="*/ 10826 h 21547"/>
                  <a:gd name="T4" fmla="+- 0 10822 44"/>
                  <a:gd name="T5" fmla="*/ T4 w 21556"/>
                  <a:gd name="T6" fmla="+- 0 10826 53"/>
                  <a:gd name="T7" fmla="*/ 10826 h 21547"/>
                  <a:gd name="T8" fmla="+- 0 10822 44"/>
                  <a:gd name="T9" fmla="*/ T8 w 21556"/>
                  <a:gd name="T10" fmla="+- 0 10826 53"/>
                  <a:gd name="T11" fmla="*/ 10826 h 21547"/>
                  <a:gd name="T12" fmla="+- 0 10822 44"/>
                  <a:gd name="T13" fmla="*/ T12 w 21556"/>
                  <a:gd name="T14" fmla="+- 0 10826 53"/>
                  <a:gd name="T15" fmla="*/ 10826 h 21547"/>
                </a:gdLst>
                <a:ahLst/>
                <a:cxnLst>
                  <a:cxn ang="0">
                    <a:pos x="T1" y="T3"/>
                  </a:cxn>
                  <a:cxn ang="0">
                    <a:pos x="T5" y="T7"/>
                  </a:cxn>
                  <a:cxn ang="0">
                    <a:pos x="T9" y="T11"/>
                  </a:cxn>
                  <a:cxn ang="0">
                    <a:pos x="T13" y="T15"/>
                  </a:cxn>
                </a:cxnLst>
                <a:rect l="0" t="0" r="r" b="b"/>
                <a:pathLst>
                  <a:path w="21556" h="21547">
                    <a:moveTo>
                      <a:pt x="19751" y="2"/>
                    </a:moveTo>
                    <a:lnTo>
                      <a:pt x="3200" y="1845"/>
                    </a:lnTo>
                    <a:cubicBezTo>
                      <a:pt x="2215" y="2010"/>
                      <a:pt x="1272" y="3284"/>
                      <a:pt x="1106" y="4676"/>
                    </a:cubicBezTo>
                    <a:lnTo>
                      <a:pt x="1" y="18986"/>
                    </a:lnTo>
                    <a:cubicBezTo>
                      <a:pt x="-44" y="20398"/>
                      <a:pt x="724" y="21547"/>
                      <a:pt x="1712" y="21547"/>
                    </a:cubicBezTo>
                    <a:cubicBezTo>
                      <a:pt x="2698" y="21547"/>
                      <a:pt x="3542" y="20398"/>
                      <a:pt x="3582" y="18978"/>
                    </a:cubicBezTo>
                    <a:lnTo>
                      <a:pt x="4185" y="9251"/>
                    </a:lnTo>
                    <a:cubicBezTo>
                      <a:pt x="4319" y="7849"/>
                      <a:pt x="5235" y="6592"/>
                      <a:pt x="6220" y="6447"/>
                    </a:cubicBezTo>
                    <a:lnTo>
                      <a:pt x="19751" y="5128"/>
                    </a:lnTo>
                    <a:cubicBezTo>
                      <a:pt x="20743" y="5078"/>
                      <a:pt x="21556" y="3884"/>
                      <a:pt x="21556" y="2467"/>
                    </a:cubicBezTo>
                    <a:cubicBezTo>
                      <a:pt x="21556" y="1055"/>
                      <a:pt x="20743" y="-53"/>
                      <a:pt x="19751" y="2"/>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7" tIns="19047" rIns="19047" bIns="19047" anchor="ctr"/>
              <a:lstStyle/>
              <a:p>
                <a:pPr algn="ctr" defTabSz="228600" hangingPunct="0"/>
                <a:endParaRPr lang="en-US" sz="1500">
                  <a:solidFill>
                    <a:srgbClr val="FFFFFF"/>
                  </a:solidFill>
                  <a:effectLst>
                    <a:outerShdw blurRad="38100" dist="38100" dir="2700000" algn="tl">
                      <a:srgbClr val="000000"/>
                    </a:outerShdw>
                  </a:effectLst>
                  <a:cs typeface="+mn-ea"/>
                  <a:sym typeface="+mn-lt"/>
                </a:endParaRPr>
              </a:p>
            </p:txBody>
          </p:sp>
        </p:grpSp>
      </p:grpSp>
      <p:sp>
        <p:nvSpPr>
          <p:cNvPr id="44" name="TextBox 170"/>
          <p:cNvSpPr txBox="1"/>
          <p:nvPr/>
        </p:nvSpPr>
        <p:spPr>
          <a:xfrm>
            <a:off x="998855" y="4634865"/>
            <a:ext cx="3155950" cy="920750"/>
          </a:xfrm>
          <a:prstGeom prst="rect">
            <a:avLst/>
          </a:prstGeom>
          <a:noFill/>
        </p:spPr>
        <p:txBody>
          <a:bodyPr wrap="square" lIns="91431" tIns="45715" rIns="91431" bIns="45715" rtlCol="0">
            <a:spAutoFit/>
          </a:bodyPr>
          <a:lstStyle/>
          <a:p>
            <a:pPr algn="r">
              <a:lnSpc>
                <a:spcPct val="120000"/>
              </a:lnSpc>
            </a:pPr>
            <a:r>
              <a:rPr lang="zh-CN" altLang="en-US" sz="1500" b="1" dirty="0">
                <a:solidFill>
                  <a:srgbClr val="00B0F0"/>
                </a:solidFill>
                <a:cs typeface="+mn-ea"/>
                <a:sym typeface="+mn-lt"/>
              </a:rPr>
              <a:t>（1）锥形基础的边缘高度，不宜小于200mm；阶梯形基础的每阶高度，宜为300～500mm。</a:t>
            </a:r>
          </a:p>
        </p:txBody>
      </p:sp>
      <p:sp>
        <p:nvSpPr>
          <p:cNvPr id="46" name="TextBox 170"/>
          <p:cNvSpPr txBox="1"/>
          <p:nvPr/>
        </p:nvSpPr>
        <p:spPr>
          <a:xfrm>
            <a:off x="1329690" y="3542665"/>
            <a:ext cx="2475230" cy="920750"/>
          </a:xfrm>
          <a:prstGeom prst="rect">
            <a:avLst/>
          </a:prstGeom>
          <a:noFill/>
        </p:spPr>
        <p:txBody>
          <a:bodyPr wrap="square" lIns="91431" tIns="45715" rIns="91431" bIns="45715" rtlCol="0">
            <a:spAutoFit/>
          </a:bodyPr>
          <a:lstStyle/>
          <a:p>
            <a:pPr algn="r">
              <a:lnSpc>
                <a:spcPct val="120000"/>
              </a:lnSpc>
            </a:pPr>
            <a:r>
              <a:rPr lang="zh-CN" altLang="en-US" sz="1500" b="1" dirty="0">
                <a:solidFill>
                  <a:schemeClr val="accent2"/>
                </a:solidFill>
                <a:cs typeface="+mn-ea"/>
                <a:sym typeface="+mn-lt"/>
              </a:rPr>
              <a:t>（2）垫层的厚度不宜小于70mm，垫层混凝土强度等级应为C10。</a:t>
            </a:r>
          </a:p>
        </p:txBody>
      </p:sp>
      <p:sp>
        <p:nvSpPr>
          <p:cNvPr id="48" name="TextBox 170"/>
          <p:cNvSpPr txBox="1"/>
          <p:nvPr/>
        </p:nvSpPr>
        <p:spPr>
          <a:xfrm>
            <a:off x="417195" y="1464310"/>
            <a:ext cx="3879850" cy="1898650"/>
          </a:xfrm>
          <a:prstGeom prst="rect">
            <a:avLst/>
          </a:prstGeom>
          <a:noFill/>
        </p:spPr>
        <p:txBody>
          <a:bodyPr wrap="square" lIns="91431" tIns="45715" rIns="91431" bIns="45715" rtlCol="0">
            <a:spAutoFit/>
          </a:bodyPr>
          <a:lstStyle/>
          <a:p>
            <a:pPr algn="r">
              <a:lnSpc>
                <a:spcPct val="120000"/>
              </a:lnSpc>
            </a:pPr>
            <a:r>
              <a:rPr lang="zh-CN" altLang="en-US" sz="1400" b="1" dirty="0">
                <a:solidFill>
                  <a:srgbClr val="C00000"/>
                </a:solidFill>
                <a:cs typeface="+mn-ea"/>
                <a:sym typeface="+mn-lt"/>
              </a:rPr>
              <a:t>（3）扩展基础底板受力钢筋的最小直径不宜小于10mm；间距不宜大于200mm，也不宜小于100mm。墙下钢筋混凝土条形基础纵向分布钢筋的直径不小于8mm；间距不大于300mm；每延米分布钢筋的面积应不小于受力钢筋面积的1/10。当有垫层时钢筋保护层的厚度不小于40mm；无垫层时不小于70mm。</a:t>
            </a:r>
          </a:p>
        </p:txBody>
      </p:sp>
      <p:sp>
        <p:nvSpPr>
          <p:cNvPr id="50" name="TextBox 170"/>
          <p:cNvSpPr txBox="1"/>
          <p:nvPr/>
        </p:nvSpPr>
        <p:spPr>
          <a:xfrm>
            <a:off x="7981950" y="4917440"/>
            <a:ext cx="3755390" cy="1381760"/>
          </a:xfrm>
          <a:prstGeom prst="rect">
            <a:avLst/>
          </a:prstGeom>
          <a:noFill/>
        </p:spPr>
        <p:txBody>
          <a:bodyPr wrap="square" lIns="91431" tIns="45715" rIns="91431" bIns="45715" rtlCol="0">
            <a:spAutoFit/>
          </a:bodyPr>
          <a:lstStyle/>
          <a:p>
            <a:pPr>
              <a:lnSpc>
                <a:spcPct val="120000"/>
              </a:lnSpc>
            </a:pPr>
            <a:r>
              <a:rPr lang="zh-CN" altLang="en-US" sz="1400" b="1" dirty="0">
                <a:solidFill>
                  <a:schemeClr val="tx1">
                    <a:lumMod val="75000"/>
                    <a:lumOff val="25000"/>
                  </a:schemeClr>
                </a:solidFill>
                <a:cs typeface="+mn-ea"/>
                <a:sym typeface="+mn-lt"/>
              </a:rPr>
              <a:t>（6）钢筋混凝土条形基础底板在T 形及十字形交接处，底板横向受力钢筋仅沿一个主要受力方向通长布置，另一方向的横向受力钢筋可布置到主要受力方向底板宽度1/4处。在拐角处底板横向受力钢筋应沿两个方向布置。</a:t>
            </a:r>
          </a:p>
        </p:txBody>
      </p:sp>
      <p:sp>
        <p:nvSpPr>
          <p:cNvPr id="52" name="TextBox 170"/>
          <p:cNvSpPr txBox="1"/>
          <p:nvPr/>
        </p:nvSpPr>
        <p:spPr>
          <a:xfrm>
            <a:off x="8410575" y="3357880"/>
            <a:ext cx="2974975" cy="1381760"/>
          </a:xfrm>
          <a:prstGeom prst="rect">
            <a:avLst/>
          </a:prstGeom>
          <a:noFill/>
        </p:spPr>
        <p:txBody>
          <a:bodyPr wrap="square" lIns="91431" tIns="45715" rIns="91431" bIns="45715" rtlCol="0">
            <a:spAutoFit/>
          </a:bodyPr>
          <a:lstStyle/>
          <a:p>
            <a:pPr>
              <a:lnSpc>
                <a:spcPct val="120000"/>
              </a:lnSpc>
            </a:pPr>
            <a:r>
              <a:rPr lang="zh-CN" altLang="en-US" sz="1400" b="1" dirty="0">
                <a:solidFill>
                  <a:srgbClr val="0070C0"/>
                </a:solidFill>
                <a:cs typeface="+mn-ea"/>
                <a:sym typeface="+mn-lt"/>
              </a:rPr>
              <a:t>（5）当柱下钢筋混凝土独立基础的边长和墙下钢筋混凝土条形基础的宽度大于或等于2.5m时，底板受力钢筋的长度可取边长或宽度的0.9倍，并宜交错布置。</a:t>
            </a:r>
          </a:p>
        </p:txBody>
      </p:sp>
      <p:sp>
        <p:nvSpPr>
          <p:cNvPr id="54" name="TextBox 170"/>
          <p:cNvSpPr txBox="1"/>
          <p:nvPr/>
        </p:nvSpPr>
        <p:spPr>
          <a:xfrm>
            <a:off x="7503160" y="2807970"/>
            <a:ext cx="3504565" cy="347980"/>
          </a:xfrm>
          <a:prstGeom prst="rect">
            <a:avLst/>
          </a:prstGeom>
          <a:noFill/>
        </p:spPr>
        <p:txBody>
          <a:bodyPr wrap="square" lIns="91431" tIns="45715" rIns="91431" bIns="45715" rtlCol="0">
            <a:spAutoFit/>
          </a:bodyPr>
          <a:lstStyle/>
          <a:p>
            <a:pPr>
              <a:lnSpc>
                <a:spcPct val="120000"/>
              </a:lnSpc>
            </a:pPr>
            <a:r>
              <a:rPr lang="zh-CN" altLang="en-US" sz="1400" b="1" dirty="0">
                <a:solidFill>
                  <a:srgbClr val="92D050"/>
                </a:solidFill>
                <a:cs typeface="+mn-ea"/>
                <a:sym typeface="+mn-lt"/>
              </a:rPr>
              <a:t>（4）混凝土强度等级不应低于C20。</a:t>
            </a:r>
          </a:p>
        </p:txBody>
      </p:sp>
      <p:sp>
        <p:nvSpPr>
          <p:cNvPr id="2" name="文本框 1"/>
          <p:cNvSpPr txBox="1"/>
          <p:nvPr/>
        </p:nvSpPr>
        <p:spPr>
          <a:xfrm>
            <a:off x="1111885" y="389255"/>
            <a:ext cx="6301105" cy="521970"/>
          </a:xfrm>
          <a:prstGeom prst="rect">
            <a:avLst/>
          </a:prstGeom>
          <a:noFill/>
        </p:spPr>
        <p:txBody>
          <a:bodyPr wrap="square">
            <a:spAutoFit/>
          </a:bodyPr>
          <a:lstStyle/>
          <a:p>
            <a:pPr eaLnBrk="1" fontAlgn="auto" hangingPunct="1">
              <a:spcBef>
                <a:spcPts val="0"/>
              </a:spcBef>
              <a:spcAft>
                <a:spcPts val="0"/>
              </a:spcAft>
              <a:defRPr/>
            </a:pPr>
            <a:r>
              <a:rPr lang="zh-CN" altLang="en-US" sz="2800" b="1" dirty="0">
                <a:solidFill>
                  <a:srgbClr val="F87616"/>
                </a:solidFill>
                <a:latin typeface="思源黑体" panose="020B0400000000000000" pitchFamily="34" charset="-122"/>
                <a:ea typeface="思源黑体" panose="020B0400000000000000" pitchFamily="34" charset="-122"/>
                <a:sym typeface="思源黑体" panose="020B0400000000000000" pitchFamily="34" charset="-122"/>
              </a:rPr>
              <a:t>扩展基础的构造，应符合下列要求：</a:t>
            </a:r>
          </a:p>
        </p:txBody>
      </p:sp>
    </p:spTree>
  </p:cSld>
  <p:clrMapOvr>
    <a:masterClrMapping/>
  </p:clrMapOvr>
  <mc:AlternateContent xmlns:mc="http://schemas.openxmlformats.org/markup-compatibility/2006" xmlns:p14="http://schemas.microsoft.com/office/powerpoint/2010/main">
    <mc:Choice Requires="p14">
      <p:transition p14:dur="10">
        <p:pull/>
      </p:transition>
    </mc:Choice>
    <mc:Fallback xmlns="">
      <p:transition>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500" fill="hold"/>
                                        <p:tgtEl>
                                          <p:spTgt spid="22"/>
                                        </p:tgtEl>
                                        <p:attrNameLst>
                                          <p:attrName>ppt_w</p:attrName>
                                        </p:attrNameLst>
                                      </p:cBhvr>
                                      <p:tavLst>
                                        <p:tav tm="0">
                                          <p:val>
                                            <p:fltVal val="0"/>
                                          </p:val>
                                        </p:tav>
                                        <p:tav tm="100000">
                                          <p:val>
                                            <p:strVal val="#ppt_w"/>
                                          </p:val>
                                        </p:tav>
                                      </p:tavLst>
                                    </p:anim>
                                    <p:anim calcmode="lin" valueType="num">
                                      <p:cBhvr>
                                        <p:cTn id="8" dur="500" fill="hold"/>
                                        <p:tgtEl>
                                          <p:spTgt spid="22"/>
                                        </p:tgtEl>
                                        <p:attrNameLst>
                                          <p:attrName>ppt_h</p:attrName>
                                        </p:attrNameLst>
                                      </p:cBhvr>
                                      <p:tavLst>
                                        <p:tav tm="0">
                                          <p:val>
                                            <p:fltVal val="0"/>
                                          </p:val>
                                        </p:tav>
                                        <p:tav tm="100000">
                                          <p:val>
                                            <p:strVal val="#ppt_h"/>
                                          </p:val>
                                        </p:tav>
                                      </p:tavLst>
                                    </p:anim>
                                    <p:animEffect transition="in" filter="fade">
                                      <p:cBhvr>
                                        <p:cTn id="9" dur="500"/>
                                        <p:tgtEl>
                                          <p:spTgt spid="2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500" fill="hold"/>
                                        <p:tgtEl>
                                          <p:spTgt spid="4"/>
                                        </p:tgtEl>
                                        <p:attrNameLst>
                                          <p:attrName>ppt_w</p:attrName>
                                        </p:attrNameLst>
                                      </p:cBhvr>
                                      <p:tavLst>
                                        <p:tav tm="0">
                                          <p:val>
                                            <p:fltVal val="0"/>
                                          </p:val>
                                        </p:tav>
                                        <p:tav tm="100000">
                                          <p:val>
                                            <p:strVal val="#ppt_w"/>
                                          </p:val>
                                        </p:tav>
                                      </p:tavLst>
                                    </p:anim>
                                    <p:anim calcmode="lin" valueType="num">
                                      <p:cBhvr>
                                        <p:cTn id="14" dur="500" fill="hold"/>
                                        <p:tgtEl>
                                          <p:spTgt spid="4"/>
                                        </p:tgtEl>
                                        <p:attrNameLst>
                                          <p:attrName>ppt_h</p:attrName>
                                        </p:attrNameLst>
                                      </p:cBhvr>
                                      <p:tavLst>
                                        <p:tav tm="0">
                                          <p:val>
                                            <p:fltVal val="0"/>
                                          </p:val>
                                        </p:tav>
                                        <p:tav tm="100000">
                                          <p:val>
                                            <p:strVal val="#ppt_h"/>
                                          </p:val>
                                        </p:tav>
                                      </p:tavLst>
                                    </p:anim>
                                    <p:animEffect transition="in" filter="fade">
                                      <p:cBhvr>
                                        <p:cTn id="15" dur="500"/>
                                        <p:tgtEl>
                                          <p:spTgt spid="4"/>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p:cTn id="19" dur="500" fill="hold"/>
                                        <p:tgtEl>
                                          <p:spTgt spid="13"/>
                                        </p:tgtEl>
                                        <p:attrNameLst>
                                          <p:attrName>ppt_w</p:attrName>
                                        </p:attrNameLst>
                                      </p:cBhvr>
                                      <p:tavLst>
                                        <p:tav tm="0">
                                          <p:val>
                                            <p:fltVal val="0"/>
                                          </p:val>
                                        </p:tav>
                                        <p:tav tm="100000">
                                          <p:val>
                                            <p:strVal val="#ppt_w"/>
                                          </p:val>
                                        </p:tav>
                                      </p:tavLst>
                                    </p:anim>
                                    <p:anim calcmode="lin" valueType="num">
                                      <p:cBhvr>
                                        <p:cTn id="20" dur="500" fill="hold"/>
                                        <p:tgtEl>
                                          <p:spTgt spid="13"/>
                                        </p:tgtEl>
                                        <p:attrNameLst>
                                          <p:attrName>ppt_h</p:attrName>
                                        </p:attrNameLst>
                                      </p:cBhvr>
                                      <p:tavLst>
                                        <p:tav tm="0">
                                          <p:val>
                                            <p:fltVal val="0"/>
                                          </p:val>
                                        </p:tav>
                                        <p:tav tm="100000">
                                          <p:val>
                                            <p:strVal val="#ppt_h"/>
                                          </p:val>
                                        </p:tav>
                                      </p:tavLst>
                                    </p:anim>
                                    <p:animEffect transition="in" filter="fade">
                                      <p:cBhvr>
                                        <p:cTn id="21" dur="500"/>
                                        <p:tgtEl>
                                          <p:spTgt spid="13"/>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19"/>
                                        </p:tgtEl>
                                        <p:attrNameLst>
                                          <p:attrName>style.visibility</p:attrName>
                                        </p:attrNameLst>
                                      </p:cBhvr>
                                      <p:to>
                                        <p:strVal val="visible"/>
                                      </p:to>
                                    </p:set>
                                    <p:anim calcmode="lin" valueType="num">
                                      <p:cBhvr>
                                        <p:cTn id="25" dur="500" fill="hold"/>
                                        <p:tgtEl>
                                          <p:spTgt spid="19"/>
                                        </p:tgtEl>
                                        <p:attrNameLst>
                                          <p:attrName>ppt_w</p:attrName>
                                        </p:attrNameLst>
                                      </p:cBhvr>
                                      <p:tavLst>
                                        <p:tav tm="0">
                                          <p:val>
                                            <p:fltVal val="0"/>
                                          </p:val>
                                        </p:tav>
                                        <p:tav tm="100000">
                                          <p:val>
                                            <p:strVal val="#ppt_w"/>
                                          </p:val>
                                        </p:tav>
                                      </p:tavLst>
                                    </p:anim>
                                    <p:anim calcmode="lin" valueType="num">
                                      <p:cBhvr>
                                        <p:cTn id="26" dur="500" fill="hold"/>
                                        <p:tgtEl>
                                          <p:spTgt spid="19"/>
                                        </p:tgtEl>
                                        <p:attrNameLst>
                                          <p:attrName>ppt_h</p:attrName>
                                        </p:attrNameLst>
                                      </p:cBhvr>
                                      <p:tavLst>
                                        <p:tav tm="0">
                                          <p:val>
                                            <p:fltVal val="0"/>
                                          </p:val>
                                        </p:tav>
                                        <p:tav tm="100000">
                                          <p:val>
                                            <p:strVal val="#ppt_h"/>
                                          </p:val>
                                        </p:tav>
                                      </p:tavLst>
                                    </p:anim>
                                    <p:animEffect transition="in" filter="fade">
                                      <p:cBhvr>
                                        <p:cTn id="27" dur="500"/>
                                        <p:tgtEl>
                                          <p:spTgt spid="19"/>
                                        </p:tgtEl>
                                      </p:cBhvr>
                                    </p:animEffect>
                                  </p:childTnLst>
                                </p:cTn>
                              </p:par>
                            </p:childTnLst>
                          </p:cTn>
                        </p:par>
                        <p:par>
                          <p:cTn id="28" fill="hold">
                            <p:stCondLst>
                              <p:cond delay="2000"/>
                            </p:stCondLst>
                            <p:childTnLst>
                              <p:par>
                                <p:cTn id="29" presetID="53" presetClass="entr" presetSubtype="16" fill="hold" nodeType="afterEffect">
                                  <p:stCondLst>
                                    <p:cond delay="0"/>
                                  </p:stCondLst>
                                  <p:childTnLst>
                                    <p:set>
                                      <p:cBhvr>
                                        <p:cTn id="30" dur="1" fill="hold">
                                          <p:stCondLst>
                                            <p:cond delay="0"/>
                                          </p:stCondLst>
                                        </p:cTn>
                                        <p:tgtEl>
                                          <p:spTgt spid="27"/>
                                        </p:tgtEl>
                                        <p:attrNameLst>
                                          <p:attrName>style.visibility</p:attrName>
                                        </p:attrNameLst>
                                      </p:cBhvr>
                                      <p:to>
                                        <p:strVal val="visible"/>
                                      </p:to>
                                    </p:set>
                                    <p:anim calcmode="lin" valueType="num">
                                      <p:cBhvr>
                                        <p:cTn id="31" dur="500" fill="hold"/>
                                        <p:tgtEl>
                                          <p:spTgt spid="27"/>
                                        </p:tgtEl>
                                        <p:attrNameLst>
                                          <p:attrName>ppt_w</p:attrName>
                                        </p:attrNameLst>
                                      </p:cBhvr>
                                      <p:tavLst>
                                        <p:tav tm="0">
                                          <p:val>
                                            <p:fltVal val="0"/>
                                          </p:val>
                                        </p:tav>
                                        <p:tav tm="100000">
                                          <p:val>
                                            <p:strVal val="#ppt_w"/>
                                          </p:val>
                                        </p:tav>
                                      </p:tavLst>
                                    </p:anim>
                                    <p:anim calcmode="lin" valueType="num">
                                      <p:cBhvr>
                                        <p:cTn id="32" dur="500" fill="hold"/>
                                        <p:tgtEl>
                                          <p:spTgt spid="27"/>
                                        </p:tgtEl>
                                        <p:attrNameLst>
                                          <p:attrName>ppt_h</p:attrName>
                                        </p:attrNameLst>
                                      </p:cBhvr>
                                      <p:tavLst>
                                        <p:tav tm="0">
                                          <p:val>
                                            <p:fltVal val="0"/>
                                          </p:val>
                                        </p:tav>
                                        <p:tav tm="100000">
                                          <p:val>
                                            <p:strVal val="#ppt_h"/>
                                          </p:val>
                                        </p:tav>
                                      </p:tavLst>
                                    </p:anim>
                                    <p:animEffect transition="in" filter="fade">
                                      <p:cBhvr>
                                        <p:cTn id="33" dur="500"/>
                                        <p:tgtEl>
                                          <p:spTgt spid="27"/>
                                        </p:tgtEl>
                                      </p:cBhvr>
                                    </p:animEffect>
                                  </p:childTnLst>
                                </p:cTn>
                              </p:par>
                            </p:childTnLst>
                          </p:cTn>
                        </p:par>
                        <p:par>
                          <p:cTn id="34" fill="hold">
                            <p:stCondLst>
                              <p:cond delay="2500"/>
                            </p:stCondLst>
                            <p:childTnLst>
                              <p:par>
                                <p:cTn id="35" presetID="53" presetClass="entr" presetSubtype="16" fill="hold" nodeType="afterEffect">
                                  <p:stCondLst>
                                    <p:cond delay="0"/>
                                  </p:stCondLst>
                                  <p:childTnLst>
                                    <p:set>
                                      <p:cBhvr>
                                        <p:cTn id="36" dur="1" fill="hold">
                                          <p:stCondLst>
                                            <p:cond delay="0"/>
                                          </p:stCondLst>
                                        </p:cTn>
                                        <p:tgtEl>
                                          <p:spTgt spid="33"/>
                                        </p:tgtEl>
                                        <p:attrNameLst>
                                          <p:attrName>style.visibility</p:attrName>
                                        </p:attrNameLst>
                                      </p:cBhvr>
                                      <p:to>
                                        <p:strVal val="visible"/>
                                      </p:to>
                                    </p:set>
                                    <p:anim calcmode="lin" valueType="num">
                                      <p:cBhvr>
                                        <p:cTn id="37" dur="500" fill="hold"/>
                                        <p:tgtEl>
                                          <p:spTgt spid="33"/>
                                        </p:tgtEl>
                                        <p:attrNameLst>
                                          <p:attrName>ppt_w</p:attrName>
                                        </p:attrNameLst>
                                      </p:cBhvr>
                                      <p:tavLst>
                                        <p:tav tm="0">
                                          <p:val>
                                            <p:fltVal val="0"/>
                                          </p:val>
                                        </p:tav>
                                        <p:tav tm="100000">
                                          <p:val>
                                            <p:strVal val="#ppt_w"/>
                                          </p:val>
                                        </p:tav>
                                      </p:tavLst>
                                    </p:anim>
                                    <p:anim calcmode="lin" valueType="num">
                                      <p:cBhvr>
                                        <p:cTn id="38" dur="500" fill="hold"/>
                                        <p:tgtEl>
                                          <p:spTgt spid="33"/>
                                        </p:tgtEl>
                                        <p:attrNameLst>
                                          <p:attrName>ppt_h</p:attrName>
                                        </p:attrNameLst>
                                      </p:cBhvr>
                                      <p:tavLst>
                                        <p:tav tm="0">
                                          <p:val>
                                            <p:fltVal val="0"/>
                                          </p:val>
                                        </p:tav>
                                        <p:tav tm="100000">
                                          <p:val>
                                            <p:strVal val="#ppt_h"/>
                                          </p:val>
                                        </p:tav>
                                      </p:tavLst>
                                    </p:anim>
                                    <p:animEffect transition="in" filter="fade">
                                      <p:cBhvr>
                                        <p:cTn id="39" dur="500"/>
                                        <p:tgtEl>
                                          <p:spTgt spid="33"/>
                                        </p:tgtEl>
                                      </p:cBhvr>
                                    </p:animEffect>
                                  </p:childTnLst>
                                </p:cTn>
                              </p:par>
                            </p:childTnLst>
                          </p:cTn>
                        </p:par>
                        <p:par>
                          <p:cTn id="40" fill="hold">
                            <p:stCondLst>
                              <p:cond delay="3000"/>
                            </p:stCondLst>
                            <p:childTnLst>
                              <p:par>
                                <p:cTn id="41" presetID="47" presetClass="entr" presetSubtype="0" fill="hold" grpId="0" nodeType="afterEffect">
                                  <p:stCondLst>
                                    <p:cond delay="0"/>
                                  </p:stCondLst>
                                  <p:childTnLst>
                                    <p:set>
                                      <p:cBhvr>
                                        <p:cTn id="42" dur="1" fill="hold">
                                          <p:stCondLst>
                                            <p:cond delay="0"/>
                                          </p:stCondLst>
                                        </p:cTn>
                                        <p:tgtEl>
                                          <p:spTgt spid="50"/>
                                        </p:tgtEl>
                                        <p:attrNameLst>
                                          <p:attrName>style.visibility</p:attrName>
                                        </p:attrNameLst>
                                      </p:cBhvr>
                                      <p:to>
                                        <p:strVal val="visible"/>
                                      </p:to>
                                    </p:set>
                                    <p:animEffect transition="in" filter="fade">
                                      <p:cBhvr>
                                        <p:cTn id="43" dur="500"/>
                                        <p:tgtEl>
                                          <p:spTgt spid="50"/>
                                        </p:tgtEl>
                                      </p:cBhvr>
                                    </p:animEffect>
                                    <p:anim calcmode="lin" valueType="num">
                                      <p:cBhvr>
                                        <p:cTn id="44" dur="500" fill="hold"/>
                                        <p:tgtEl>
                                          <p:spTgt spid="50"/>
                                        </p:tgtEl>
                                        <p:attrNameLst>
                                          <p:attrName>ppt_x</p:attrName>
                                        </p:attrNameLst>
                                      </p:cBhvr>
                                      <p:tavLst>
                                        <p:tav tm="0">
                                          <p:val>
                                            <p:strVal val="#ppt_x"/>
                                          </p:val>
                                        </p:tav>
                                        <p:tav tm="100000">
                                          <p:val>
                                            <p:strVal val="#ppt_x"/>
                                          </p:val>
                                        </p:tav>
                                      </p:tavLst>
                                    </p:anim>
                                    <p:anim calcmode="lin" valueType="num">
                                      <p:cBhvr>
                                        <p:cTn id="45" dur="500" fill="hold"/>
                                        <p:tgtEl>
                                          <p:spTgt spid="50"/>
                                        </p:tgtEl>
                                        <p:attrNameLst>
                                          <p:attrName>ppt_y</p:attrName>
                                        </p:attrNameLst>
                                      </p:cBhvr>
                                      <p:tavLst>
                                        <p:tav tm="0">
                                          <p:val>
                                            <p:strVal val="#ppt_y-.1"/>
                                          </p:val>
                                        </p:tav>
                                        <p:tav tm="100000">
                                          <p:val>
                                            <p:strVal val="#ppt_y"/>
                                          </p:val>
                                        </p:tav>
                                      </p:tavLst>
                                    </p:anim>
                                  </p:childTnLst>
                                </p:cTn>
                              </p:par>
                            </p:childTnLst>
                          </p:cTn>
                        </p:par>
                        <p:par>
                          <p:cTn id="46" fill="hold">
                            <p:stCondLst>
                              <p:cond delay="3500"/>
                            </p:stCondLst>
                            <p:childTnLst>
                              <p:par>
                                <p:cTn id="47" presetID="47" presetClass="entr" presetSubtype="0" fill="hold" grpId="0" nodeType="afterEffect">
                                  <p:stCondLst>
                                    <p:cond delay="0"/>
                                  </p:stCondLst>
                                  <p:childTnLst>
                                    <p:set>
                                      <p:cBhvr>
                                        <p:cTn id="48" dur="1" fill="hold">
                                          <p:stCondLst>
                                            <p:cond delay="0"/>
                                          </p:stCondLst>
                                        </p:cTn>
                                        <p:tgtEl>
                                          <p:spTgt spid="52"/>
                                        </p:tgtEl>
                                        <p:attrNameLst>
                                          <p:attrName>style.visibility</p:attrName>
                                        </p:attrNameLst>
                                      </p:cBhvr>
                                      <p:to>
                                        <p:strVal val="visible"/>
                                      </p:to>
                                    </p:set>
                                    <p:animEffect transition="in" filter="fade">
                                      <p:cBhvr>
                                        <p:cTn id="49" dur="500"/>
                                        <p:tgtEl>
                                          <p:spTgt spid="52"/>
                                        </p:tgtEl>
                                      </p:cBhvr>
                                    </p:animEffect>
                                    <p:anim calcmode="lin" valueType="num">
                                      <p:cBhvr>
                                        <p:cTn id="50" dur="500" fill="hold"/>
                                        <p:tgtEl>
                                          <p:spTgt spid="52"/>
                                        </p:tgtEl>
                                        <p:attrNameLst>
                                          <p:attrName>ppt_x</p:attrName>
                                        </p:attrNameLst>
                                      </p:cBhvr>
                                      <p:tavLst>
                                        <p:tav tm="0">
                                          <p:val>
                                            <p:strVal val="#ppt_x"/>
                                          </p:val>
                                        </p:tav>
                                        <p:tav tm="100000">
                                          <p:val>
                                            <p:strVal val="#ppt_x"/>
                                          </p:val>
                                        </p:tav>
                                      </p:tavLst>
                                    </p:anim>
                                    <p:anim calcmode="lin" valueType="num">
                                      <p:cBhvr>
                                        <p:cTn id="51" dur="500" fill="hold"/>
                                        <p:tgtEl>
                                          <p:spTgt spid="52"/>
                                        </p:tgtEl>
                                        <p:attrNameLst>
                                          <p:attrName>ppt_y</p:attrName>
                                        </p:attrNameLst>
                                      </p:cBhvr>
                                      <p:tavLst>
                                        <p:tav tm="0">
                                          <p:val>
                                            <p:strVal val="#ppt_y-.1"/>
                                          </p:val>
                                        </p:tav>
                                        <p:tav tm="100000">
                                          <p:val>
                                            <p:strVal val="#ppt_y"/>
                                          </p:val>
                                        </p:tav>
                                      </p:tavLst>
                                    </p:anim>
                                  </p:childTnLst>
                                </p:cTn>
                              </p:par>
                            </p:childTnLst>
                          </p:cTn>
                        </p:par>
                        <p:par>
                          <p:cTn id="52" fill="hold">
                            <p:stCondLst>
                              <p:cond delay="4000"/>
                            </p:stCondLst>
                            <p:childTnLst>
                              <p:par>
                                <p:cTn id="53" presetID="47" presetClass="entr" presetSubtype="0" fill="hold" grpId="0" nodeType="afterEffect">
                                  <p:stCondLst>
                                    <p:cond delay="0"/>
                                  </p:stCondLst>
                                  <p:childTnLst>
                                    <p:set>
                                      <p:cBhvr>
                                        <p:cTn id="54" dur="1" fill="hold">
                                          <p:stCondLst>
                                            <p:cond delay="0"/>
                                          </p:stCondLst>
                                        </p:cTn>
                                        <p:tgtEl>
                                          <p:spTgt spid="54"/>
                                        </p:tgtEl>
                                        <p:attrNameLst>
                                          <p:attrName>style.visibility</p:attrName>
                                        </p:attrNameLst>
                                      </p:cBhvr>
                                      <p:to>
                                        <p:strVal val="visible"/>
                                      </p:to>
                                    </p:set>
                                    <p:animEffect transition="in" filter="fade">
                                      <p:cBhvr>
                                        <p:cTn id="55" dur="500"/>
                                        <p:tgtEl>
                                          <p:spTgt spid="54"/>
                                        </p:tgtEl>
                                      </p:cBhvr>
                                    </p:animEffect>
                                    <p:anim calcmode="lin" valueType="num">
                                      <p:cBhvr>
                                        <p:cTn id="56" dur="500" fill="hold"/>
                                        <p:tgtEl>
                                          <p:spTgt spid="54"/>
                                        </p:tgtEl>
                                        <p:attrNameLst>
                                          <p:attrName>ppt_x</p:attrName>
                                        </p:attrNameLst>
                                      </p:cBhvr>
                                      <p:tavLst>
                                        <p:tav tm="0">
                                          <p:val>
                                            <p:strVal val="#ppt_x"/>
                                          </p:val>
                                        </p:tav>
                                        <p:tav tm="100000">
                                          <p:val>
                                            <p:strVal val="#ppt_x"/>
                                          </p:val>
                                        </p:tav>
                                      </p:tavLst>
                                    </p:anim>
                                    <p:anim calcmode="lin" valueType="num">
                                      <p:cBhvr>
                                        <p:cTn id="57" dur="500" fill="hold"/>
                                        <p:tgtEl>
                                          <p:spTgt spid="54"/>
                                        </p:tgtEl>
                                        <p:attrNameLst>
                                          <p:attrName>ppt_y</p:attrName>
                                        </p:attrNameLst>
                                      </p:cBhvr>
                                      <p:tavLst>
                                        <p:tav tm="0">
                                          <p:val>
                                            <p:strVal val="#ppt_y-.1"/>
                                          </p:val>
                                        </p:tav>
                                        <p:tav tm="100000">
                                          <p:val>
                                            <p:strVal val="#ppt_y"/>
                                          </p:val>
                                        </p:tav>
                                      </p:tavLst>
                                    </p:anim>
                                  </p:childTnLst>
                                </p:cTn>
                              </p:par>
                            </p:childTnLst>
                          </p:cTn>
                        </p:par>
                        <p:par>
                          <p:cTn id="58" fill="hold">
                            <p:stCondLst>
                              <p:cond delay="4500"/>
                            </p:stCondLst>
                            <p:childTnLst>
                              <p:par>
                                <p:cTn id="59" presetID="47" presetClass="entr" presetSubtype="0" fill="hold" grpId="0" nodeType="afterEffect">
                                  <p:stCondLst>
                                    <p:cond delay="0"/>
                                  </p:stCondLst>
                                  <p:childTnLst>
                                    <p:set>
                                      <p:cBhvr>
                                        <p:cTn id="60" dur="1" fill="hold">
                                          <p:stCondLst>
                                            <p:cond delay="0"/>
                                          </p:stCondLst>
                                        </p:cTn>
                                        <p:tgtEl>
                                          <p:spTgt spid="48"/>
                                        </p:tgtEl>
                                        <p:attrNameLst>
                                          <p:attrName>style.visibility</p:attrName>
                                        </p:attrNameLst>
                                      </p:cBhvr>
                                      <p:to>
                                        <p:strVal val="visible"/>
                                      </p:to>
                                    </p:set>
                                    <p:animEffect transition="in" filter="fade">
                                      <p:cBhvr>
                                        <p:cTn id="61" dur="500"/>
                                        <p:tgtEl>
                                          <p:spTgt spid="48"/>
                                        </p:tgtEl>
                                      </p:cBhvr>
                                    </p:animEffect>
                                    <p:anim calcmode="lin" valueType="num">
                                      <p:cBhvr>
                                        <p:cTn id="62" dur="500" fill="hold"/>
                                        <p:tgtEl>
                                          <p:spTgt spid="48"/>
                                        </p:tgtEl>
                                        <p:attrNameLst>
                                          <p:attrName>ppt_x</p:attrName>
                                        </p:attrNameLst>
                                      </p:cBhvr>
                                      <p:tavLst>
                                        <p:tav tm="0">
                                          <p:val>
                                            <p:strVal val="#ppt_x"/>
                                          </p:val>
                                        </p:tav>
                                        <p:tav tm="100000">
                                          <p:val>
                                            <p:strVal val="#ppt_x"/>
                                          </p:val>
                                        </p:tav>
                                      </p:tavLst>
                                    </p:anim>
                                    <p:anim calcmode="lin" valueType="num">
                                      <p:cBhvr>
                                        <p:cTn id="63" dur="500" fill="hold"/>
                                        <p:tgtEl>
                                          <p:spTgt spid="48"/>
                                        </p:tgtEl>
                                        <p:attrNameLst>
                                          <p:attrName>ppt_y</p:attrName>
                                        </p:attrNameLst>
                                      </p:cBhvr>
                                      <p:tavLst>
                                        <p:tav tm="0">
                                          <p:val>
                                            <p:strVal val="#ppt_y-.1"/>
                                          </p:val>
                                        </p:tav>
                                        <p:tav tm="100000">
                                          <p:val>
                                            <p:strVal val="#ppt_y"/>
                                          </p:val>
                                        </p:tav>
                                      </p:tavLst>
                                    </p:anim>
                                  </p:childTnLst>
                                </p:cTn>
                              </p:par>
                            </p:childTnLst>
                          </p:cTn>
                        </p:par>
                        <p:par>
                          <p:cTn id="64" fill="hold">
                            <p:stCondLst>
                              <p:cond delay="5000"/>
                            </p:stCondLst>
                            <p:childTnLst>
                              <p:par>
                                <p:cTn id="65" presetID="47" presetClass="entr" presetSubtype="0" fill="hold" grpId="0" nodeType="afterEffect">
                                  <p:stCondLst>
                                    <p:cond delay="0"/>
                                  </p:stCondLst>
                                  <p:childTnLst>
                                    <p:set>
                                      <p:cBhvr>
                                        <p:cTn id="66" dur="1" fill="hold">
                                          <p:stCondLst>
                                            <p:cond delay="0"/>
                                          </p:stCondLst>
                                        </p:cTn>
                                        <p:tgtEl>
                                          <p:spTgt spid="46"/>
                                        </p:tgtEl>
                                        <p:attrNameLst>
                                          <p:attrName>style.visibility</p:attrName>
                                        </p:attrNameLst>
                                      </p:cBhvr>
                                      <p:to>
                                        <p:strVal val="visible"/>
                                      </p:to>
                                    </p:set>
                                    <p:animEffect transition="in" filter="fade">
                                      <p:cBhvr>
                                        <p:cTn id="67" dur="500"/>
                                        <p:tgtEl>
                                          <p:spTgt spid="46"/>
                                        </p:tgtEl>
                                      </p:cBhvr>
                                    </p:animEffect>
                                    <p:anim calcmode="lin" valueType="num">
                                      <p:cBhvr>
                                        <p:cTn id="68" dur="500" fill="hold"/>
                                        <p:tgtEl>
                                          <p:spTgt spid="46"/>
                                        </p:tgtEl>
                                        <p:attrNameLst>
                                          <p:attrName>ppt_x</p:attrName>
                                        </p:attrNameLst>
                                      </p:cBhvr>
                                      <p:tavLst>
                                        <p:tav tm="0">
                                          <p:val>
                                            <p:strVal val="#ppt_x"/>
                                          </p:val>
                                        </p:tav>
                                        <p:tav tm="100000">
                                          <p:val>
                                            <p:strVal val="#ppt_x"/>
                                          </p:val>
                                        </p:tav>
                                      </p:tavLst>
                                    </p:anim>
                                    <p:anim calcmode="lin" valueType="num">
                                      <p:cBhvr>
                                        <p:cTn id="69" dur="500" fill="hold"/>
                                        <p:tgtEl>
                                          <p:spTgt spid="46"/>
                                        </p:tgtEl>
                                        <p:attrNameLst>
                                          <p:attrName>ppt_y</p:attrName>
                                        </p:attrNameLst>
                                      </p:cBhvr>
                                      <p:tavLst>
                                        <p:tav tm="0">
                                          <p:val>
                                            <p:strVal val="#ppt_y-.1"/>
                                          </p:val>
                                        </p:tav>
                                        <p:tav tm="100000">
                                          <p:val>
                                            <p:strVal val="#ppt_y"/>
                                          </p:val>
                                        </p:tav>
                                      </p:tavLst>
                                    </p:anim>
                                  </p:childTnLst>
                                </p:cTn>
                              </p:par>
                            </p:childTnLst>
                          </p:cTn>
                        </p:par>
                        <p:par>
                          <p:cTn id="70" fill="hold">
                            <p:stCondLst>
                              <p:cond delay="5500"/>
                            </p:stCondLst>
                            <p:childTnLst>
                              <p:par>
                                <p:cTn id="71" presetID="47" presetClass="entr" presetSubtype="0" fill="hold" grpId="0" nodeType="afterEffect">
                                  <p:stCondLst>
                                    <p:cond delay="0"/>
                                  </p:stCondLst>
                                  <p:childTnLst>
                                    <p:set>
                                      <p:cBhvr>
                                        <p:cTn id="72" dur="1" fill="hold">
                                          <p:stCondLst>
                                            <p:cond delay="0"/>
                                          </p:stCondLst>
                                        </p:cTn>
                                        <p:tgtEl>
                                          <p:spTgt spid="44"/>
                                        </p:tgtEl>
                                        <p:attrNameLst>
                                          <p:attrName>style.visibility</p:attrName>
                                        </p:attrNameLst>
                                      </p:cBhvr>
                                      <p:to>
                                        <p:strVal val="visible"/>
                                      </p:to>
                                    </p:set>
                                    <p:animEffect transition="in" filter="fade">
                                      <p:cBhvr>
                                        <p:cTn id="73" dur="500"/>
                                        <p:tgtEl>
                                          <p:spTgt spid="44"/>
                                        </p:tgtEl>
                                      </p:cBhvr>
                                    </p:animEffect>
                                    <p:anim calcmode="lin" valueType="num">
                                      <p:cBhvr>
                                        <p:cTn id="74" dur="500" fill="hold"/>
                                        <p:tgtEl>
                                          <p:spTgt spid="44"/>
                                        </p:tgtEl>
                                        <p:attrNameLst>
                                          <p:attrName>ppt_x</p:attrName>
                                        </p:attrNameLst>
                                      </p:cBhvr>
                                      <p:tavLst>
                                        <p:tav tm="0">
                                          <p:val>
                                            <p:strVal val="#ppt_x"/>
                                          </p:val>
                                        </p:tav>
                                        <p:tav tm="100000">
                                          <p:val>
                                            <p:strVal val="#ppt_x"/>
                                          </p:val>
                                        </p:tav>
                                      </p:tavLst>
                                    </p:anim>
                                    <p:anim calcmode="lin" valueType="num">
                                      <p:cBhvr>
                                        <p:cTn id="75" dur="500" fill="hold"/>
                                        <p:tgtEl>
                                          <p:spTgt spid="4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P spid="46" grpId="0"/>
      <p:bldP spid="48" grpId="0"/>
      <p:bldP spid="50" grpId="0"/>
      <p:bldP spid="52" grpId="0"/>
      <p:bldP spid="5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Freeform 6"/>
          <p:cNvSpPr>
            <a:spLocks noEditPoints="1"/>
          </p:cNvSpPr>
          <p:nvPr/>
        </p:nvSpPr>
        <p:spPr bwMode="auto">
          <a:xfrm>
            <a:off x="1225550" y="3180715"/>
            <a:ext cx="1585595" cy="1596390"/>
          </a:xfrm>
          <a:custGeom>
            <a:avLst/>
            <a:gdLst>
              <a:gd name="T0" fmla="*/ 373 w 402"/>
              <a:gd name="T1" fmla="*/ 209 h 402"/>
              <a:gd name="T2" fmla="*/ 372 w 402"/>
              <a:gd name="T3" fmla="*/ 190 h 402"/>
              <a:gd name="T4" fmla="*/ 401 w 402"/>
              <a:gd name="T5" fmla="*/ 170 h 402"/>
              <a:gd name="T6" fmla="*/ 389 w 402"/>
              <a:gd name="T7" fmla="*/ 124 h 402"/>
              <a:gd name="T8" fmla="*/ 353 w 402"/>
              <a:gd name="T9" fmla="*/ 123 h 402"/>
              <a:gd name="T10" fmla="*/ 344 w 402"/>
              <a:gd name="T11" fmla="*/ 107 h 402"/>
              <a:gd name="T12" fmla="*/ 360 w 402"/>
              <a:gd name="T13" fmla="*/ 74 h 402"/>
              <a:gd name="T14" fmla="*/ 325 w 402"/>
              <a:gd name="T15" fmla="*/ 41 h 402"/>
              <a:gd name="T16" fmla="*/ 293 w 402"/>
              <a:gd name="T17" fmla="*/ 57 h 402"/>
              <a:gd name="T18" fmla="*/ 277 w 402"/>
              <a:gd name="T19" fmla="*/ 48 h 402"/>
              <a:gd name="T20" fmla="*/ 275 w 402"/>
              <a:gd name="T21" fmla="*/ 12 h 402"/>
              <a:gd name="T22" fmla="*/ 251 w 402"/>
              <a:gd name="T23" fmla="*/ 6 h 402"/>
              <a:gd name="T24" fmla="*/ 228 w 402"/>
              <a:gd name="T25" fmla="*/ 0 h 402"/>
              <a:gd name="T26" fmla="*/ 209 w 402"/>
              <a:gd name="T27" fmla="*/ 30 h 402"/>
              <a:gd name="T28" fmla="*/ 190 w 402"/>
              <a:gd name="T29" fmla="*/ 30 h 402"/>
              <a:gd name="T30" fmla="*/ 170 w 402"/>
              <a:gd name="T31" fmla="*/ 1 h 402"/>
              <a:gd name="T32" fmla="*/ 124 w 402"/>
              <a:gd name="T33" fmla="*/ 13 h 402"/>
              <a:gd name="T34" fmla="*/ 122 w 402"/>
              <a:gd name="T35" fmla="*/ 49 h 402"/>
              <a:gd name="T36" fmla="*/ 106 w 402"/>
              <a:gd name="T37" fmla="*/ 59 h 402"/>
              <a:gd name="T38" fmla="*/ 74 w 402"/>
              <a:gd name="T39" fmla="*/ 43 h 402"/>
              <a:gd name="T40" fmla="*/ 41 w 402"/>
              <a:gd name="T41" fmla="*/ 77 h 402"/>
              <a:gd name="T42" fmla="*/ 56 w 402"/>
              <a:gd name="T43" fmla="*/ 109 h 402"/>
              <a:gd name="T44" fmla="*/ 47 w 402"/>
              <a:gd name="T45" fmla="*/ 126 h 402"/>
              <a:gd name="T46" fmla="*/ 12 w 402"/>
              <a:gd name="T47" fmla="*/ 128 h 402"/>
              <a:gd name="T48" fmla="*/ 6 w 402"/>
              <a:gd name="T49" fmla="*/ 151 h 402"/>
              <a:gd name="T50" fmla="*/ 0 w 402"/>
              <a:gd name="T51" fmla="*/ 174 h 402"/>
              <a:gd name="T52" fmla="*/ 30 w 402"/>
              <a:gd name="T53" fmla="*/ 194 h 402"/>
              <a:gd name="T54" fmla="*/ 30 w 402"/>
              <a:gd name="T55" fmla="*/ 212 h 402"/>
              <a:gd name="T56" fmla="*/ 0 w 402"/>
              <a:gd name="T57" fmla="*/ 233 h 402"/>
              <a:gd name="T58" fmla="*/ 13 w 402"/>
              <a:gd name="T59" fmla="*/ 279 h 402"/>
              <a:gd name="T60" fmla="*/ 49 w 402"/>
              <a:gd name="T61" fmla="*/ 280 h 402"/>
              <a:gd name="T62" fmla="*/ 59 w 402"/>
              <a:gd name="T63" fmla="*/ 296 h 402"/>
              <a:gd name="T64" fmla="*/ 43 w 402"/>
              <a:gd name="T65" fmla="*/ 328 h 402"/>
              <a:gd name="T66" fmla="*/ 77 w 402"/>
              <a:gd name="T67" fmla="*/ 362 h 402"/>
              <a:gd name="T68" fmla="*/ 109 w 402"/>
              <a:gd name="T69" fmla="*/ 345 h 402"/>
              <a:gd name="T70" fmla="*/ 125 w 402"/>
              <a:gd name="T71" fmla="*/ 355 h 402"/>
              <a:gd name="T72" fmla="*/ 128 w 402"/>
              <a:gd name="T73" fmla="*/ 390 h 402"/>
              <a:gd name="T74" fmla="*/ 150 w 402"/>
              <a:gd name="T75" fmla="*/ 396 h 402"/>
              <a:gd name="T76" fmla="*/ 174 w 402"/>
              <a:gd name="T77" fmla="*/ 402 h 402"/>
              <a:gd name="T78" fmla="*/ 194 w 402"/>
              <a:gd name="T79" fmla="*/ 373 h 402"/>
              <a:gd name="T80" fmla="*/ 212 w 402"/>
              <a:gd name="T81" fmla="*/ 372 h 402"/>
              <a:gd name="T82" fmla="*/ 232 w 402"/>
              <a:gd name="T83" fmla="*/ 402 h 402"/>
              <a:gd name="T84" fmla="*/ 278 w 402"/>
              <a:gd name="T85" fmla="*/ 389 h 402"/>
              <a:gd name="T86" fmla="*/ 280 w 402"/>
              <a:gd name="T87" fmla="*/ 353 h 402"/>
              <a:gd name="T88" fmla="*/ 296 w 402"/>
              <a:gd name="T89" fmla="*/ 344 h 402"/>
              <a:gd name="T90" fmla="*/ 328 w 402"/>
              <a:gd name="T91" fmla="*/ 360 h 402"/>
              <a:gd name="T92" fmla="*/ 362 w 402"/>
              <a:gd name="T93" fmla="*/ 326 h 402"/>
              <a:gd name="T94" fmla="*/ 345 w 402"/>
              <a:gd name="T95" fmla="*/ 294 h 402"/>
              <a:gd name="T96" fmla="*/ 354 w 402"/>
              <a:gd name="T97" fmla="*/ 277 h 402"/>
              <a:gd name="T98" fmla="*/ 390 w 402"/>
              <a:gd name="T99" fmla="*/ 275 h 402"/>
              <a:gd name="T100" fmla="*/ 396 w 402"/>
              <a:gd name="T101" fmla="*/ 251 h 402"/>
              <a:gd name="T102" fmla="*/ 402 w 402"/>
              <a:gd name="T103" fmla="*/ 229 h 402"/>
              <a:gd name="T104" fmla="*/ 373 w 402"/>
              <a:gd name="T105" fmla="*/ 209 h 402"/>
              <a:gd name="T106" fmla="*/ 373 w 402"/>
              <a:gd name="T107" fmla="*/ 209 h 402"/>
              <a:gd name="T108" fmla="*/ 166 w 402"/>
              <a:gd name="T109" fmla="*/ 335 h 402"/>
              <a:gd name="T110" fmla="*/ 67 w 402"/>
              <a:gd name="T111" fmla="*/ 167 h 402"/>
              <a:gd name="T112" fmla="*/ 235 w 402"/>
              <a:gd name="T113" fmla="*/ 68 h 402"/>
              <a:gd name="T114" fmla="*/ 335 w 402"/>
              <a:gd name="T115" fmla="*/ 236 h 402"/>
              <a:gd name="T116" fmla="*/ 166 w 402"/>
              <a:gd name="T117" fmla="*/ 335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02" h="402">
                <a:moveTo>
                  <a:pt x="373" y="209"/>
                </a:moveTo>
                <a:cubicBezTo>
                  <a:pt x="373" y="203"/>
                  <a:pt x="373" y="197"/>
                  <a:pt x="372" y="190"/>
                </a:cubicBezTo>
                <a:cubicBezTo>
                  <a:pt x="401" y="170"/>
                  <a:pt x="401" y="170"/>
                  <a:pt x="401" y="170"/>
                </a:cubicBezTo>
                <a:cubicBezTo>
                  <a:pt x="389" y="124"/>
                  <a:pt x="389" y="124"/>
                  <a:pt x="389" y="124"/>
                </a:cubicBezTo>
                <a:cubicBezTo>
                  <a:pt x="353" y="123"/>
                  <a:pt x="353" y="123"/>
                  <a:pt x="353" y="123"/>
                </a:cubicBezTo>
                <a:cubicBezTo>
                  <a:pt x="351" y="117"/>
                  <a:pt x="347" y="111"/>
                  <a:pt x="344" y="107"/>
                </a:cubicBezTo>
                <a:cubicBezTo>
                  <a:pt x="360" y="74"/>
                  <a:pt x="360" y="74"/>
                  <a:pt x="360" y="74"/>
                </a:cubicBezTo>
                <a:cubicBezTo>
                  <a:pt x="325" y="41"/>
                  <a:pt x="325" y="41"/>
                  <a:pt x="325" y="41"/>
                </a:cubicBezTo>
                <a:cubicBezTo>
                  <a:pt x="293" y="57"/>
                  <a:pt x="293" y="57"/>
                  <a:pt x="293" y="57"/>
                </a:cubicBezTo>
                <a:cubicBezTo>
                  <a:pt x="288" y="54"/>
                  <a:pt x="282" y="51"/>
                  <a:pt x="277" y="48"/>
                </a:cubicBezTo>
                <a:cubicBezTo>
                  <a:pt x="275" y="12"/>
                  <a:pt x="275" y="12"/>
                  <a:pt x="275" y="12"/>
                </a:cubicBezTo>
                <a:cubicBezTo>
                  <a:pt x="251" y="6"/>
                  <a:pt x="251" y="6"/>
                  <a:pt x="251" y="6"/>
                </a:cubicBezTo>
                <a:cubicBezTo>
                  <a:pt x="228" y="0"/>
                  <a:pt x="228" y="0"/>
                  <a:pt x="228" y="0"/>
                </a:cubicBezTo>
                <a:cubicBezTo>
                  <a:pt x="209" y="30"/>
                  <a:pt x="209" y="30"/>
                  <a:pt x="209" y="30"/>
                </a:cubicBezTo>
                <a:cubicBezTo>
                  <a:pt x="203" y="30"/>
                  <a:pt x="196" y="30"/>
                  <a:pt x="190" y="30"/>
                </a:cubicBezTo>
                <a:cubicBezTo>
                  <a:pt x="170" y="1"/>
                  <a:pt x="170" y="1"/>
                  <a:pt x="170" y="1"/>
                </a:cubicBezTo>
                <a:cubicBezTo>
                  <a:pt x="124" y="13"/>
                  <a:pt x="124" y="13"/>
                  <a:pt x="124" y="13"/>
                </a:cubicBezTo>
                <a:cubicBezTo>
                  <a:pt x="122" y="49"/>
                  <a:pt x="122" y="49"/>
                  <a:pt x="122" y="49"/>
                </a:cubicBezTo>
                <a:cubicBezTo>
                  <a:pt x="116" y="52"/>
                  <a:pt x="111" y="55"/>
                  <a:pt x="106" y="59"/>
                </a:cubicBezTo>
                <a:cubicBezTo>
                  <a:pt x="74" y="43"/>
                  <a:pt x="74" y="43"/>
                  <a:pt x="74" y="43"/>
                </a:cubicBezTo>
                <a:cubicBezTo>
                  <a:pt x="41" y="77"/>
                  <a:pt x="41" y="77"/>
                  <a:pt x="41" y="77"/>
                </a:cubicBezTo>
                <a:cubicBezTo>
                  <a:pt x="56" y="109"/>
                  <a:pt x="56" y="109"/>
                  <a:pt x="56" y="109"/>
                </a:cubicBezTo>
                <a:cubicBezTo>
                  <a:pt x="53" y="114"/>
                  <a:pt x="50" y="120"/>
                  <a:pt x="47" y="126"/>
                </a:cubicBezTo>
                <a:cubicBezTo>
                  <a:pt x="12" y="128"/>
                  <a:pt x="12" y="128"/>
                  <a:pt x="12" y="128"/>
                </a:cubicBezTo>
                <a:cubicBezTo>
                  <a:pt x="6" y="151"/>
                  <a:pt x="6" y="151"/>
                  <a:pt x="6" y="151"/>
                </a:cubicBezTo>
                <a:cubicBezTo>
                  <a:pt x="0" y="174"/>
                  <a:pt x="0" y="174"/>
                  <a:pt x="0" y="174"/>
                </a:cubicBezTo>
                <a:cubicBezTo>
                  <a:pt x="30" y="194"/>
                  <a:pt x="30" y="194"/>
                  <a:pt x="30" y="194"/>
                </a:cubicBezTo>
                <a:cubicBezTo>
                  <a:pt x="30" y="200"/>
                  <a:pt x="30" y="206"/>
                  <a:pt x="30" y="212"/>
                </a:cubicBezTo>
                <a:cubicBezTo>
                  <a:pt x="0" y="233"/>
                  <a:pt x="0" y="233"/>
                  <a:pt x="0" y="233"/>
                </a:cubicBezTo>
                <a:cubicBezTo>
                  <a:pt x="13" y="279"/>
                  <a:pt x="13" y="279"/>
                  <a:pt x="13" y="279"/>
                </a:cubicBezTo>
                <a:cubicBezTo>
                  <a:pt x="49" y="280"/>
                  <a:pt x="49" y="280"/>
                  <a:pt x="49" y="280"/>
                </a:cubicBezTo>
                <a:cubicBezTo>
                  <a:pt x="52" y="286"/>
                  <a:pt x="55" y="291"/>
                  <a:pt x="59" y="296"/>
                </a:cubicBezTo>
                <a:cubicBezTo>
                  <a:pt x="43" y="328"/>
                  <a:pt x="43" y="328"/>
                  <a:pt x="43" y="328"/>
                </a:cubicBezTo>
                <a:cubicBezTo>
                  <a:pt x="77" y="362"/>
                  <a:pt x="77" y="362"/>
                  <a:pt x="77" y="362"/>
                </a:cubicBezTo>
                <a:cubicBezTo>
                  <a:pt x="109" y="345"/>
                  <a:pt x="109" y="345"/>
                  <a:pt x="109" y="345"/>
                </a:cubicBezTo>
                <a:cubicBezTo>
                  <a:pt x="114" y="349"/>
                  <a:pt x="119" y="352"/>
                  <a:pt x="125" y="355"/>
                </a:cubicBezTo>
                <a:cubicBezTo>
                  <a:pt x="128" y="390"/>
                  <a:pt x="128" y="390"/>
                  <a:pt x="128" y="390"/>
                </a:cubicBezTo>
                <a:cubicBezTo>
                  <a:pt x="150" y="396"/>
                  <a:pt x="150" y="396"/>
                  <a:pt x="150" y="396"/>
                </a:cubicBezTo>
                <a:cubicBezTo>
                  <a:pt x="174" y="402"/>
                  <a:pt x="174" y="402"/>
                  <a:pt x="174" y="402"/>
                </a:cubicBezTo>
                <a:cubicBezTo>
                  <a:pt x="194" y="373"/>
                  <a:pt x="194" y="373"/>
                  <a:pt x="194" y="373"/>
                </a:cubicBezTo>
                <a:cubicBezTo>
                  <a:pt x="200" y="373"/>
                  <a:pt x="206" y="373"/>
                  <a:pt x="212" y="372"/>
                </a:cubicBezTo>
                <a:cubicBezTo>
                  <a:pt x="232" y="402"/>
                  <a:pt x="232" y="402"/>
                  <a:pt x="232" y="402"/>
                </a:cubicBezTo>
                <a:cubicBezTo>
                  <a:pt x="278" y="389"/>
                  <a:pt x="278" y="389"/>
                  <a:pt x="278" y="389"/>
                </a:cubicBezTo>
                <a:cubicBezTo>
                  <a:pt x="280" y="353"/>
                  <a:pt x="280" y="353"/>
                  <a:pt x="280" y="353"/>
                </a:cubicBezTo>
                <a:cubicBezTo>
                  <a:pt x="285" y="351"/>
                  <a:pt x="291" y="348"/>
                  <a:pt x="296" y="344"/>
                </a:cubicBezTo>
                <a:cubicBezTo>
                  <a:pt x="328" y="360"/>
                  <a:pt x="328" y="360"/>
                  <a:pt x="328" y="360"/>
                </a:cubicBezTo>
                <a:cubicBezTo>
                  <a:pt x="362" y="326"/>
                  <a:pt x="362" y="326"/>
                  <a:pt x="362" y="326"/>
                </a:cubicBezTo>
                <a:cubicBezTo>
                  <a:pt x="345" y="294"/>
                  <a:pt x="345" y="294"/>
                  <a:pt x="345" y="294"/>
                </a:cubicBezTo>
                <a:cubicBezTo>
                  <a:pt x="349" y="289"/>
                  <a:pt x="352" y="283"/>
                  <a:pt x="354" y="277"/>
                </a:cubicBezTo>
                <a:cubicBezTo>
                  <a:pt x="390" y="275"/>
                  <a:pt x="390" y="275"/>
                  <a:pt x="390" y="275"/>
                </a:cubicBezTo>
                <a:cubicBezTo>
                  <a:pt x="396" y="251"/>
                  <a:pt x="396" y="251"/>
                  <a:pt x="396" y="251"/>
                </a:cubicBezTo>
                <a:cubicBezTo>
                  <a:pt x="402" y="229"/>
                  <a:pt x="402" y="229"/>
                  <a:pt x="402" y="229"/>
                </a:cubicBezTo>
                <a:cubicBezTo>
                  <a:pt x="373" y="209"/>
                  <a:pt x="373" y="209"/>
                  <a:pt x="373" y="209"/>
                </a:cubicBezTo>
                <a:cubicBezTo>
                  <a:pt x="373" y="209"/>
                  <a:pt x="373" y="209"/>
                  <a:pt x="373" y="209"/>
                </a:cubicBezTo>
                <a:close/>
                <a:moveTo>
                  <a:pt x="166" y="335"/>
                </a:moveTo>
                <a:cubicBezTo>
                  <a:pt x="93" y="316"/>
                  <a:pt x="48" y="241"/>
                  <a:pt x="67" y="167"/>
                </a:cubicBezTo>
                <a:cubicBezTo>
                  <a:pt x="87" y="93"/>
                  <a:pt x="162" y="49"/>
                  <a:pt x="235" y="68"/>
                </a:cubicBezTo>
                <a:cubicBezTo>
                  <a:pt x="309" y="87"/>
                  <a:pt x="354" y="162"/>
                  <a:pt x="335" y="236"/>
                </a:cubicBezTo>
                <a:cubicBezTo>
                  <a:pt x="316" y="310"/>
                  <a:pt x="241" y="354"/>
                  <a:pt x="166" y="335"/>
                </a:cubicBezTo>
                <a:close/>
              </a:path>
            </a:pathLst>
          </a:custGeom>
          <a:solidFill>
            <a:srgbClr val="767676"/>
          </a:solidFill>
          <a:ln>
            <a:noFill/>
          </a:ln>
          <a:extLst>
            <a:ext uri="{91240B29-F687-4F45-9708-019B960494DF}">
              <a14:hiddenLine xmlns:a14="http://schemas.microsoft.com/office/drawing/2010/main" w="9525">
                <a:solidFill>
                  <a:srgbClr val="000000"/>
                </a:solidFill>
                <a:round/>
              </a14:hiddenLine>
            </a:ext>
          </a:extLst>
        </p:spPr>
        <p:txBody>
          <a:bodyPr vert="horz" wrap="square" lIns="91439" tIns="45720" rIns="91439" bIns="45720" numCol="1" anchor="t" anchorCtr="0" compatLnSpc="1"/>
          <a:lstStyle/>
          <a:p>
            <a:endParaRPr lang="zh-CN" altLang="en-US" sz="1800"/>
          </a:p>
        </p:txBody>
      </p:sp>
      <p:sp>
        <p:nvSpPr>
          <p:cNvPr id="20" name="Freeform 8"/>
          <p:cNvSpPr/>
          <p:nvPr/>
        </p:nvSpPr>
        <p:spPr bwMode="auto">
          <a:xfrm>
            <a:off x="1036955" y="3058160"/>
            <a:ext cx="638175" cy="733425"/>
          </a:xfrm>
          <a:custGeom>
            <a:avLst/>
            <a:gdLst>
              <a:gd name="T0" fmla="*/ 162 w 162"/>
              <a:gd name="T1" fmla="*/ 0 h 185"/>
              <a:gd name="T2" fmla="*/ 96 w 162"/>
              <a:gd name="T3" fmla="*/ 14 h 185"/>
              <a:gd name="T4" fmla="*/ 102 w 162"/>
              <a:gd name="T5" fmla="*/ 25 h 185"/>
              <a:gd name="T6" fmla="*/ 1 w 162"/>
              <a:gd name="T7" fmla="*/ 178 h 185"/>
              <a:gd name="T8" fmla="*/ 5 w 162"/>
              <a:gd name="T9" fmla="*/ 185 h 185"/>
              <a:gd name="T10" fmla="*/ 7 w 162"/>
              <a:gd name="T11" fmla="*/ 185 h 185"/>
              <a:gd name="T12" fmla="*/ 13 w 162"/>
              <a:gd name="T13" fmla="*/ 180 h 185"/>
              <a:gd name="T14" fmla="*/ 107 w 162"/>
              <a:gd name="T15" fmla="*/ 36 h 185"/>
              <a:gd name="T16" fmla="*/ 112 w 162"/>
              <a:gd name="T17" fmla="*/ 45 h 185"/>
              <a:gd name="T18" fmla="*/ 162 w 162"/>
              <a:gd name="T19"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2" h="185">
                <a:moveTo>
                  <a:pt x="162" y="0"/>
                </a:moveTo>
                <a:cubicBezTo>
                  <a:pt x="96" y="14"/>
                  <a:pt x="96" y="14"/>
                  <a:pt x="96" y="14"/>
                </a:cubicBezTo>
                <a:cubicBezTo>
                  <a:pt x="102" y="25"/>
                  <a:pt x="102" y="25"/>
                  <a:pt x="102" y="25"/>
                </a:cubicBezTo>
                <a:cubicBezTo>
                  <a:pt x="51" y="62"/>
                  <a:pt x="14" y="117"/>
                  <a:pt x="1" y="178"/>
                </a:cubicBezTo>
                <a:cubicBezTo>
                  <a:pt x="0" y="181"/>
                  <a:pt x="2" y="184"/>
                  <a:pt x="5" y="185"/>
                </a:cubicBezTo>
                <a:cubicBezTo>
                  <a:pt x="6" y="185"/>
                  <a:pt x="6" y="185"/>
                  <a:pt x="7" y="185"/>
                </a:cubicBezTo>
                <a:cubicBezTo>
                  <a:pt x="10" y="185"/>
                  <a:pt x="12" y="183"/>
                  <a:pt x="13" y="180"/>
                </a:cubicBezTo>
                <a:cubicBezTo>
                  <a:pt x="25" y="123"/>
                  <a:pt x="59" y="71"/>
                  <a:pt x="107" y="36"/>
                </a:cubicBezTo>
                <a:cubicBezTo>
                  <a:pt x="112" y="45"/>
                  <a:pt x="112" y="45"/>
                  <a:pt x="112" y="45"/>
                </a:cubicBezTo>
                <a:lnTo>
                  <a:pt x="162" y="0"/>
                </a:lnTo>
                <a:close/>
              </a:path>
            </a:pathLst>
          </a:custGeom>
          <a:solidFill>
            <a:schemeClr val="bg1">
              <a:lumMod val="50000"/>
            </a:schemeClr>
          </a:solidFill>
          <a:ln>
            <a:noFill/>
          </a:ln>
        </p:spPr>
        <p:txBody>
          <a:bodyPr vert="horz" wrap="square" lIns="91439" tIns="45720" rIns="91439" bIns="45720" numCol="1" anchor="t" anchorCtr="0" compatLnSpc="1"/>
          <a:lstStyle/>
          <a:p>
            <a:endParaRPr lang="zh-CN" altLang="en-US" sz="1800"/>
          </a:p>
        </p:txBody>
      </p:sp>
      <p:sp>
        <p:nvSpPr>
          <p:cNvPr id="21" name="Oval 9"/>
          <p:cNvSpPr>
            <a:spLocks noChangeArrowheads="1"/>
          </p:cNvSpPr>
          <p:nvPr/>
        </p:nvSpPr>
        <p:spPr bwMode="auto">
          <a:xfrm>
            <a:off x="1541145" y="3497580"/>
            <a:ext cx="955675" cy="962025"/>
          </a:xfrm>
          <a:prstGeom prst="ellipse">
            <a:avLst/>
          </a:prstGeom>
          <a:solidFill>
            <a:schemeClr val="accent1"/>
          </a:solidFill>
          <a:ln>
            <a:noFill/>
          </a:ln>
        </p:spPr>
        <p:txBody>
          <a:bodyPr vert="horz" wrap="square" lIns="91439" tIns="45720" rIns="91439" bIns="45720" numCol="1" anchor="t" anchorCtr="0" compatLnSpc="1"/>
          <a:lstStyle/>
          <a:p>
            <a:endParaRPr lang="zh-CN" altLang="en-US" sz="1800"/>
          </a:p>
        </p:txBody>
      </p:sp>
      <p:sp>
        <p:nvSpPr>
          <p:cNvPr id="22" name="Freeform 10"/>
          <p:cNvSpPr>
            <a:spLocks noEditPoints="1"/>
          </p:cNvSpPr>
          <p:nvPr/>
        </p:nvSpPr>
        <p:spPr bwMode="auto">
          <a:xfrm>
            <a:off x="9391650" y="3180715"/>
            <a:ext cx="1585595" cy="1596390"/>
          </a:xfrm>
          <a:custGeom>
            <a:avLst/>
            <a:gdLst>
              <a:gd name="T0" fmla="*/ 373 w 402"/>
              <a:gd name="T1" fmla="*/ 209 h 402"/>
              <a:gd name="T2" fmla="*/ 372 w 402"/>
              <a:gd name="T3" fmla="*/ 190 h 402"/>
              <a:gd name="T4" fmla="*/ 401 w 402"/>
              <a:gd name="T5" fmla="*/ 170 h 402"/>
              <a:gd name="T6" fmla="*/ 389 w 402"/>
              <a:gd name="T7" fmla="*/ 124 h 402"/>
              <a:gd name="T8" fmla="*/ 353 w 402"/>
              <a:gd name="T9" fmla="*/ 123 h 402"/>
              <a:gd name="T10" fmla="*/ 344 w 402"/>
              <a:gd name="T11" fmla="*/ 107 h 402"/>
              <a:gd name="T12" fmla="*/ 360 w 402"/>
              <a:gd name="T13" fmla="*/ 74 h 402"/>
              <a:gd name="T14" fmla="*/ 325 w 402"/>
              <a:gd name="T15" fmla="*/ 41 h 402"/>
              <a:gd name="T16" fmla="*/ 293 w 402"/>
              <a:gd name="T17" fmla="*/ 57 h 402"/>
              <a:gd name="T18" fmla="*/ 277 w 402"/>
              <a:gd name="T19" fmla="*/ 48 h 402"/>
              <a:gd name="T20" fmla="*/ 275 w 402"/>
              <a:gd name="T21" fmla="*/ 12 h 402"/>
              <a:gd name="T22" fmla="*/ 251 w 402"/>
              <a:gd name="T23" fmla="*/ 6 h 402"/>
              <a:gd name="T24" fmla="*/ 228 w 402"/>
              <a:gd name="T25" fmla="*/ 0 h 402"/>
              <a:gd name="T26" fmla="*/ 209 w 402"/>
              <a:gd name="T27" fmla="*/ 30 h 402"/>
              <a:gd name="T28" fmla="*/ 190 w 402"/>
              <a:gd name="T29" fmla="*/ 30 h 402"/>
              <a:gd name="T30" fmla="*/ 170 w 402"/>
              <a:gd name="T31" fmla="*/ 1 h 402"/>
              <a:gd name="T32" fmla="*/ 124 w 402"/>
              <a:gd name="T33" fmla="*/ 13 h 402"/>
              <a:gd name="T34" fmla="*/ 122 w 402"/>
              <a:gd name="T35" fmla="*/ 49 h 402"/>
              <a:gd name="T36" fmla="*/ 106 w 402"/>
              <a:gd name="T37" fmla="*/ 59 h 402"/>
              <a:gd name="T38" fmla="*/ 74 w 402"/>
              <a:gd name="T39" fmla="*/ 43 h 402"/>
              <a:gd name="T40" fmla="*/ 41 w 402"/>
              <a:gd name="T41" fmla="*/ 77 h 402"/>
              <a:gd name="T42" fmla="*/ 56 w 402"/>
              <a:gd name="T43" fmla="*/ 109 h 402"/>
              <a:gd name="T44" fmla="*/ 47 w 402"/>
              <a:gd name="T45" fmla="*/ 126 h 402"/>
              <a:gd name="T46" fmla="*/ 12 w 402"/>
              <a:gd name="T47" fmla="*/ 128 h 402"/>
              <a:gd name="T48" fmla="*/ 6 w 402"/>
              <a:gd name="T49" fmla="*/ 151 h 402"/>
              <a:gd name="T50" fmla="*/ 0 w 402"/>
              <a:gd name="T51" fmla="*/ 174 h 402"/>
              <a:gd name="T52" fmla="*/ 30 w 402"/>
              <a:gd name="T53" fmla="*/ 194 h 402"/>
              <a:gd name="T54" fmla="*/ 30 w 402"/>
              <a:gd name="T55" fmla="*/ 212 h 402"/>
              <a:gd name="T56" fmla="*/ 0 w 402"/>
              <a:gd name="T57" fmla="*/ 233 h 402"/>
              <a:gd name="T58" fmla="*/ 13 w 402"/>
              <a:gd name="T59" fmla="*/ 279 h 402"/>
              <a:gd name="T60" fmla="*/ 49 w 402"/>
              <a:gd name="T61" fmla="*/ 280 h 402"/>
              <a:gd name="T62" fmla="*/ 59 w 402"/>
              <a:gd name="T63" fmla="*/ 296 h 402"/>
              <a:gd name="T64" fmla="*/ 43 w 402"/>
              <a:gd name="T65" fmla="*/ 328 h 402"/>
              <a:gd name="T66" fmla="*/ 77 w 402"/>
              <a:gd name="T67" fmla="*/ 362 h 402"/>
              <a:gd name="T68" fmla="*/ 109 w 402"/>
              <a:gd name="T69" fmla="*/ 345 h 402"/>
              <a:gd name="T70" fmla="*/ 125 w 402"/>
              <a:gd name="T71" fmla="*/ 355 h 402"/>
              <a:gd name="T72" fmla="*/ 128 w 402"/>
              <a:gd name="T73" fmla="*/ 390 h 402"/>
              <a:gd name="T74" fmla="*/ 150 w 402"/>
              <a:gd name="T75" fmla="*/ 396 h 402"/>
              <a:gd name="T76" fmla="*/ 174 w 402"/>
              <a:gd name="T77" fmla="*/ 402 h 402"/>
              <a:gd name="T78" fmla="*/ 194 w 402"/>
              <a:gd name="T79" fmla="*/ 373 h 402"/>
              <a:gd name="T80" fmla="*/ 212 w 402"/>
              <a:gd name="T81" fmla="*/ 372 h 402"/>
              <a:gd name="T82" fmla="*/ 232 w 402"/>
              <a:gd name="T83" fmla="*/ 402 h 402"/>
              <a:gd name="T84" fmla="*/ 278 w 402"/>
              <a:gd name="T85" fmla="*/ 389 h 402"/>
              <a:gd name="T86" fmla="*/ 280 w 402"/>
              <a:gd name="T87" fmla="*/ 353 h 402"/>
              <a:gd name="T88" fmla="*/ 296 w 402"/>
              <a:gd name="T89" fmla="*/ 344 h 402"/>
              <a:gd name="T90" fmla="*/ 328 w 402"/>
              <a:gd name="T91" fmla="*/ 360 h 402"/>
              <a:gd name="T92" fmla="*/ 362 w 402"/>
              <a:gd name="T93" fmla="*/ 326 h 402"/>
              <a:gd name="T94" fmla="*/ 345 w 402"/>
              <a:gd name="T95" fmla="*/ 294 h 402"/>
              <a:gd name="T96" fmla="*/ 354 w 402"/>
              <a:gd name="T97" fmla="*/ 277 h 402"/>
              <a:gd name="T98" fmla="*/ 390 w 402"/>
              <a:gd name="T99" fmla="*/ 275 h 402"/>
              <a:gd name="T100" fmla="*/ 396 w 402"/>
              <a:gd name="T101" fmla="*/ 251 h 402"/>
              <a:gd name="T102" fmla="*/ 402 w 402"/>
              <a:gd name="T103" fmla="*/ 229 h 402"/>
              <a:gd name="T104" fmla="*/ 373 w 402"/>
              <a:gd name="T105" fmla="*/ 209 h 402"/>
              <a:gd name="T106" fmla="*/ 373 w 402"/>
              <a:gd name="T107" fmla="*/ 209 h 402"/>
              <a:gd name="T108" fmla="*/ 166 w 402"/>
              <a:gd name="T109" fmla="*/ 335 h 402"/>
              <a:gd name="T110" fmla="*/ 67 w 402"/>
              <a:gd name="T111" fmla="*/ 167 h 402"/>
              <a:gd name="T112" fmla="*/ 235 w 402"/>
              <a:gd name="T113" fmla="*/ 68 h 402"/>
              <a:gd name="T114" fmla="*/ 335 w 402"/>
              <a:gd name="T115" fmla="*/ 236 h 402"/>
              <a:gd name="T116" fmla="*/ 166 w 402"/>
              <a:gd name="T117" fmla="*/ 335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02" h="402">
                <a:moveTo>
                  <a:pt x="373" y="209"/>
                </a:moveTo>
                <a:cubicBezTo>
                  <a:pt x="373" y="203"/>
                  <a:pt x="373" y="197"/>
                  <a:pt x="372" y="190"/>
                </a:cubicBezTo>
                <a:cubicBezTo>
                  <a:pt x="401" y="170"/>
                  <a:pt x="401" y="170"/>
                  <a:pt x="401" y="170"/>
                </a:cubicBezTo>
                <a:cubicBezTo>
                  <a:pt x="389" y="124"/>
                  <a:pt x="389" y="124"/>
                  <a:pt x="389" y="124"/>
                </a:cubicBezTo>
                <a:cubicBezTo>
                  <a:pt x="353" y="123"/>
                  <a:pt x="353" y="123"/>
                  <a:pt x="353" y="123"/>
                </a:cubicBezTo>
                <a:cubicBezTo>
                  <a:pt x="351" y="117"/>
                  <a:pt x="347" y="111"/>
                  <a:pt x="344" y="107"/>
                </a:cubicBezTo>
                <a:cubicBezTo>
                  <a:pt x="360" y="74"/>
                  <a:pt x="360" y="74"/>
                  <a:pt x="360" y="74"/>
                </a:cubicBezTo>
                <a:cubicBezTo>
                  <a:pt x="325" y="41"/>
                  <a:pt x="325" y="41"/>
                  <a:pt x="325" y="41"/>
                </a:cubicBezTo>
                <a:cubicBezTo>
                  <a:pt x="293" y="57"/>
                  <a:pt x="293" y="57"/>
                  <a:pt x="293" y="57"/>
                </a:cubicBezTo>
                <a:cubicBezTo>
                  <a:pt x="288" y="54"/>
                  <a:pt x="282" y="51"/>
                  <a:pt x="277" y="48"/>
                </a:cubicBezTo>
                <a:cubicBezTo>
                  <a:pt x="275" y="12"/>
                  <a:pt x="275" y="12"/>
                  <a:pt x="275" y="12"/>
                </a:cubicBezTo>
                <a:cubicBezTo>
                  <a:pt x="251" y="6"/>
                  <a:pt x="251" y="6"/>
                  <a:pt x="251" y="6"/>
                </a:cubicBezTo>
                <a:cubicBezTo>
                  <a:pt x="228" y="0"/>
                  <a:pt x="228" y="0"/>
                  <a:pt x="228" y="0"/>
                </a:cubicBezTo>
                <a:cubicBezTo>
                  <a:pt x="209" y="30"/>
                  <a:pt x="209" y="30"/>
                  <a:pt x="209" y="30"/>
                </a:cubicBezTo>
                <a:cubicBezTo>
                  <a:pt x="203" y="30"/>
                  <a:pt x="196" y="30"/>
                  <a:pt x="190" y="30"/>
                </a:cubicBezTo>
                <a:cubicBezTo>
                  <a:pt x="170" y="1"/>
                  <a:pt x="170" y="1"/>
                  <a:pt x="170" y="1"/>
                </a:cubicBezTo>
                <a:cubicBezTo>
                  <a:pt x="124" y="13"/>
                  <a:pt x="124" y="13"/>
                  <a:pt x="124" y="13"/>
                </a:cubicBezTo>
                <a:cubicBezTo>
                  <a:pt x="122" y="49"/>
                  <a:pt x="122" y="49"/>
                  <a:pt x="122" y="49"/>
                </a:cubicBezTo>
                <a:cubicBezTo>
                  <a:pt x="116" y="52"/>
                  <a:pt x="111" y="55"/>
                  <a:pt x="106" y="59"/>
                </a:cubicBezTo>
                <a:cubicBezTo>
                  <a:pt x="74" y="43"/>
                  <a:pt x="74" y="43"/>
                  <a:pt x="74" y="43"/>
                </a:cubicBezTo>
                <a:cubicBezTo>
                  <a:pt x="41" y="77"/>
                  <a:pt x="41" y="77"/>
                  <a:pt x="41" y="77"/>
                </a:cubicBezTo>
                <a:cubicBezTo>
                  <a:pt x="56" y="109"/>
                  <a:pt x="56" y="109"/>
                  <a:pt x="56" y="109"/>
                </a:cubicBezTo>
                <a:cubicBezTo>
                  <a:pt x="53" y="114"/>
                  <a:pt x="50" y="120"/>
                  <a:pt x="47" y="126"/>
                </a:cubicBezTo>
                <a:cubicBezTo>
                  <a:pt x="12" y="128"/>
                  <a:pt x="12" y="128"/>
                  <a:pt x="12" y="128"/>
                </a:cubicBezTo>
                <a:cubicBezTo>
                  <a:pt x="6" y="151"/>
                  <a:pt x="6" y="151"/>
                  <a:pt x="6" y="151"/>
                </a:cubicBezTo>
                <a:cubicBezTo>
                  <a:pt x="0" y="174"/>
                  <a:pt x="0" y="174"/>
                  <a:pt x="0" y="174"/>
                </a:cubicBezTo>
                <a:cubicBezTo>
                  <a:pt x="30" y="194"/>
                  <a:pt x="30" y="194"/>
                  <a:pt x="30" y="194"/>
                </a:cubicBezTo>
                <a:cubicBezTo>
                  <a:pt x="30" y="200"/>
                  <a:pt x="30" y="206"/>
                  <a:pt x="30" y="212"/>
                </a:cubicBezTo>
                <a:cubicBezTo>
                  <a:pt x="0" y="233"/>
                  <a:pt x="0" y="233"/>
                  <a:pt x="0" y="233"/>
                </a:cubicBezTo>
                <a:cubicBezTo>
                  <a:pt x="13" y="279"/>
                  <a:pt x="13" y="279"/>
                  <a:pt x="13" y="279"/>
                </a:cubicBezTo>
                <a:cubicBezTo>
                  <a:pt x="49" y="280"/>
                  <a:pt x="49" y="280"/>
                  <a:pt x="49" y="280"/>
                </a:cubicBezTo>
                <a:cubicBezTo>
                  <a:pt x="52" y="286"/>
                  <a:pt x="55" y="291"/>
                  <a:pt x="59" y="296"/>
                </a:cubicBezTo>
                <a:cubicBezTo>
                  <a:pt x="43" y="328"/>
                  <a:pt x="43" y="328"/>
                  <a:pt x="43" y="328"/>
                </a:cubicBezTo>
                <a:cubicBezTo>
                  <a:pt x="77" y="362"/>
                  <a:pt x="77" y="362"/>
                  <a:pt x="77" y="362"/>
                </a:cubicBezTo>
                <a:cubicBezTo>
                  <a:pt x="109" y="345"/>
                  <a:pt x="109" y="345"/>
                  <a:pt x="109" y="345"/>
                </a:cubicBezTo>
                <a:cubicBezTo>
                  <a:pt x="114" y="349"/>
                  <a:pt x="119" y="352"/>
                  <a:pt x="125" y="355"/>
                </a:cubicBezTo>
                <a:cubicBezTo>
                  <a:pt x="128" y="390"/>
                  <a:pt x="128" y="390"/>
                  <a:pt x="128" y="390"/>
                </a:cubicBezTo>
                <a:cubicBezTo>
                  <a:pt x="150" y="396"/>
                  <a:pt x="150" y="396"/>
                  <a:pt x="150" y="396"/>
                </a:cubicBezTo>
                <a:cubicBezTo>
                  <a:pt x="174" y="402"/>
                  <a:pt x="174" y="402"/>
                  <a:pt x="174" y="402"/>
                </a:cubicBezTo>
                <a:cubicBezTo>
                  <a:pt x="194" y="373"/>
                  <a:pt x="194" y="373"/>
                  <a:pt x="194" y="373"/>
                </a:cubicBezTo>
                <a:cubicBezTo>
                  <a:pt x="200" y="373"/>
                  <a:pt x="206" y="373"/>
                  <a:pt x="212" y="372"/>
                </a:cubicBezTo>
                <a:cubicBezTo>
                  <a:pt x="232" y="402"/>
                  <a:pt x="232" y="402"/>
                  <a:pt x="232" y="402"/>
                </a:cubicBezTo>
                <a:cubicBezTo>
                  <a:pt x="278" y="389"/>
                  <a:pt x="278" y="389"/>
                  <a:pt x="278" y="389"/>
                </a:cubicBezTo>
                <a:cubicBezTo>
                  <a:pt x="280" y="353"/>
                  <a:pt x="280" y="353"/>
                  <a:pt x="280" y="353"/>
                </a:cubicBezTo>
                <a:cubicBezTo>
                  <a:pt x="285" y="351"/>
                  <a:pt x="291" y="348"/>
                  <a:pt x="296" y="344"/>
                </a:cubicBezTo>
                <a:cubicBezTo>
                  <a:pt x="328" y="360"/>
                  <a:pt x="328" y="360"/>
                  <a:pt x="328" y="360"/>
                </a:cubicBezTo>
                <a:cubicBezTo>
                  <a:pt x="362" y="326"/>
                  <a:pt x="362" y="326"/>
                  <a:pt x="362" y="326"/>
                </a:cubicBezTo>
                <a:cubicBezTo>
                  <a:pt x="345" y="294"/>
                  <a:pt x="345" y="294"/>
                  <a:pt x="345" y="294"/>
                </a:cubicBezTo>
                <a:cubicBezTo>
                  <a:pt x="349" y="289"/>
                  <a:pt x="352" y="283"/>
                  <a:pt x="354" y="277"/>
                </a:cubicBezTo>
                <a:cubicBezTo>
                  <a:pt x="390" y="275"/>
                  <a:pt x="390" y="275"/>
                  <a:pt x="390" y="275"/>
                </a:cubicBezTo>
                <a:cubicBezTo>
                  <a:pt x="396" y="251"/>
                  <a:pt x="396" y="251"/>
                  <a:pt x="396" y="251"/>
                </a:cubicBezTo>
                <a:cubicBezTo>
                  <a:pt x="402" y="229"/>
                  <a:pt x="402" y="229"/>
                  <a:pt x="402" y="229"/>
                </a:cubicBezTo>
                <a:cubicBezTo>
                  <a:pt x="373" y="209"/>
                  <a:pt x="373" y="209"/>
                  <a:pt x="373" y="209"/>
                </a:cubicBezTo>
                <a:cubicBezTo>
                  <a:pt x="373" y="209"/>
                  <a:pt x="373" y="209"/>
                  <a:pt x="373" y="209"/>
                </a:cubicBezTo>
                <a:close/>
                <a:moveTo>
                  <a:pt x="166" y="335"/>
                </a:moveTo>
                <a:cubicBezTo>
                  <a:pt x="93" y="316"/>
                  <a:pt x="48" y="241"/>
                  <a:pt x="67" y="167"/>
                </a:cubicBezTo>
                <a:cubicBezTo>
                  <a:pt x="87" y="93"/>
                  <a:pt x="162" y="49"/>
                  <a:pt x="235" y="68"/>
                </a:cubicBezTo>
                <a:cubicBezTo>
                  <a:pt x="309" y="87"/>
                  <a:pt x="354" y="162"/>
                  <a:pt x="335" y="236"/>
                </a:cubicBezTo>
                <a:cubicBezTo>
                  <a:pt x="316" y="310"/>
                  <a:pt x="241" y="354"/>
                  <a:pt x="166" y="335"/>
                </a:cubicBezTo>
                <a:close/>
              </a:path>
            </a:pathLst>
          </a:custGeom>
          <a:solidFill>
            <a:schemeClr val="bg1">
              <a:lumMod val="50000"/>
            </a:schemeClr>
          </a:solidFill>
          <a:ln>
            <a:noFill/>
          </a:ln>
        </p:spPr>
        <p:txBody>
          <a:bodyPr vert="horz" wrap="square" lIns="91439" tIns="45720" rIns="91439" bIns="45720" numCol="1" anchor="t" anchorCtr="0" compatLnSpc="1"/>
          <a:lstStyle/>
          <a:p>
            <a:endParaRPr lang="zh-CN" altLang="en-US" sz="1800"/>
          </a:p>
        </p:txBody>
      </p:sp>
      <p:sp>
        <p:nvSpPr>
          <p:cNvPr id="23" name="Freeform 11"/>
          <p:cNvSpPr/>
          <p:nvPr/>
        </p:nvSpPr>
        <p:spPr bwMode="auto">
          <a:xfrm>
            <a:off x="10528300" y="4166235"/>
            <a:ext cx="638175" cy="733425"/>
          </a:xfrm>
          <a:custGeom>
            <a:avLst/>
            <a:gdLst>
              <a:gd name="T0" fmla="*/ 0 w 162"/>
              <a:gd name="T1" fmla="*/ 185 h 185"/>
              <a:gd name="T2" fmla="*/ 66 w 162"/>
              <a:gd name="T3" fmla="*/ 171 h 185"/>
              <a:gd name="T4" fmla="*/ 60 w 162"/>
              <a:gd name="T5" fmla="*/ 160 h 185"/>
              <a:gd name="T6" fmla="*/ 161 w 162"/>
              <a:gd name="T7" fmla="*/ 8 h 185"/>
              <a:gd name="T8" fmla="*/ 156 w 162"/>
              <a:gd name="T9" fmla="*/ 0 h 185"/>
              <a:gd name="T10" fmla="*/ 155 w 162"/>
              <a:gd name="T11" fmla="*/ 0 h 185"/>
              <a:gd name="T12" fmla="*/ 149 w 162"/>
              <a:gd name="T13" fmla="*/ 5 h 185"/>
              <a:gd name="T14" fmla="*/ 54 w 162"/>
              <a:gd name="T15" fmla="*/ 149 h 185"/>
              <a:gd name="T16" fmla="*/ 50 w 162"/>
              <a:gd name="T17" fmla="*/ 140 h 185"/>
              <a:gd name="T18" fmla="*/ 0 w 162"/>
              <a:gd name="T19" fmla="*/ 185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2" h="185">
                <a:moveTo>
                  <a:pt x="0" y="185"/>
                </a:moveTo>
                <a:cubicBezTo>
                  <a:pt x="66" y="171"/>
                  <a:pt x="66" y="171"/>
                  <a:pt x="66" y="171"/>
                </a:cubicBezTo>
                <a:cubicBezTo>
                  <a:pt x="60" y="160"/>
                  <a:pt x="60" y="160"/>
                  <a:pt x="60" y="160"/>
                </a:cubicBezTo>
                <a:cubicBezTo>
                  <a:pt x="111" y="124"/>
                  <a:pt x="147" y="69"/>
                  <a:pt x="161" y="8"/>
                </a:cubicBezTo>
                <a:cubicBezTo>
                  <a:pt x="162" y="4"/>
                  <a:pt x="159" y="1"/>
                  <a:pt x="156" y="0"/>
                </a:cubicBezTo>
                <a:cubicBezTo>
                  <a:pt x="156" y="0"/>
                  <a:pt x="155" y="0"/>
                  <a:pt x="155" y="0"/>
                </a:cubicBezTo>
                <a:cubicBezTo>
                  <a:pt x="152" y="0"/>
                  <a:pt x="150" y="2"/>
                  <a:pt x="149" y="5"/>
                </a:cubicBezTo>
                <a:cubicBezTo>
                  <a:pt x="136" y="63"/>
                  <a:pt x="102" y="114"/>
                  <a:pt x="54" y="149"/>
                </a:cubicBezTo>
                <a:cubicBezTo>
                  <a:pt x="50" y="140"/>
                  <a:pt x="50" y="140"/>
                  <a:pt x="50" y="140"/>
                </a:cubicBezTo>
                <a:lnTo>
                  <a:pt x="0" y="185"/>
                </a:lnTo>
                <a:close/>
              </a:path>
            </a:pathLst>
          </a:custGeom>
          <a:solidFill>
            <a:schemeClr val="bg1">
              <a:lumMod val="50000"/>
            </a:schemeClr>
          </a:solidFill>
          <a:ln>
            <a:noFill/>
          </a:ln>
        </p:spPr>
        <p:txBody>
          <a:bodyPr vert="horz" wrap="square" lIns="91439" tIns="45720" rIns="91439" bIns="45720" numCol="1" anchor="t" anchorCtr="0" compatLnSpc="1"/>
          <a:lstStyle/>
          <a:p>
            <a:endParaRPr lang="zh-CN" altLang="en-US" sz="1800"/>
          </a:p>
        </p:txBody>
      </p:sp>
      <p:sp>
        <p:nvSpPr>
          <p:cNvPr id="24" name="Oval 12"/>
          <p:cNvSpPr>
            <a:spLocks noChangeArrowheads="1"/>
          </p:cNvSpPr>
          <p:nvPr/>
        </p:nvSpPr>
        <p:spPr bwMode="auto">
          <a:xfrm>
            <a:off x="9706610" y="3497580"/>
            <a:ext cx="955675" cy="962025"/>
          </a:xfrm>
          <a:prstGeom prst="ellipse">
            <a:avLst/>
          </a:prstGeom>
          <a:solidFill>
            <a:schemeClr val="accent2"/>
          </a:solidFill>
          <a:ln>
            <a:noFill/>
          </a:ln>
        </p:spPr>
        <p:txBody>
          <a:bodyPr vert="horz" wrap="square" lIns="91439" tIns="45720" rIns="91439" bIns="45720" numCol="1" anchor="t" anchorCtr="0" compatLnSpc="1"/>
          <a:lstStyle/>
          <a:p>
            <a:endParaRPr lang="zh-CN" altLang="en-US" sz="1800"/>
          </a:p>
        </p:txBody>
      </p:sp>
      <p:sp>
        <p:nvSpPr>
          <p:cNvPr id="25" name="Freeform 13"/>
          <p:cNvSpPr>
            <a:spLocks noEditPoints="1"/>
          </p:cNvSpPr>
          <p:nvPr/>
        </p:nvSpPr>
        <p:spPr bwMode="auto">
          <a:xfrm>
            <a:off x="2858770" y="3180715"/>
            <a:ext cx="1585595" cy="1596390"/>
          </a:xfrm>
          <a:custGeom>
            <a:avLst/>
            <a:gdLst>
              <a:gd name="T0" fmla="*/ 373 w 402"/>
              <a:gd name="T1" fmla="*/ 209 h 402"/>
              <a:gd name="T2" fmla="*/ 372 w 402"/>
              <a:gd name="T3" fmla="*/ 190 h 402"/>
              <a:gd name="T4" fmla="*/ 401 w 402"/>
              <a:gd name="T5" fmla="*/ 170 h 402"/>
              <a:gd name="T6" fmla="*/ 389 w 402"/>
              <a:gd name="T7" fmla="*/ 124 h 402"/>
              <a:gd name="T8" fmla="*/ 353 w 402"/>
              <a:gd name="T9" fmla="*/ 123 h 402"/>
              <a:gd name="T10" fmla="*/ 344 w 402"/>
              <a:gd name="T11" fmla="*/ 107 h 402"/>
              <a:gd name="T12" fmla="*/ 360 w 402"/>
              <a:gd name="T13" fmla="*/ 74 h 402"/>
              <a:gd name="T14" fmla="*/ 325 w 402"/>
              <a:gd name="T15" fmla="*/ 41 h 402"/>
              <a:gd name="T16" fmla="*/ 293 w 402"/>
              <a:gd name="T17" fmla="*/ 57 h 402"/>
              <a:gd name="T18" fmla="*/ 277 w 402"/>
              <a:gd name="T19" fmla="*/ 48 h 402"/>
              <a:gd name="T20" fmla="*/ 275 w 402"/>
              <a:gd name="T21" fmla="*/ 12 h 402"/>
              <a:gd name="T22" fmla="*/ 251 w 402"/>
              <a:gd name="T23" fmla="*/ 6 h 402"/>
              <a:gd name="T24" fmla="*/ 228 w 402"/>
              <a:gd name="T25" fmla="*/ 0 h 402"/>
              <a:gd name="T26" fmla="*/ 209 w 402"/>
              <a:gd name="T27" fmla="*/ 30 h 402"/>
              <a:gd name="T28" fmla="*/ 190 w 402"/>
              <a:gd name="T29" fmla="*/ 30 h 402"/>
              <a:gd name="T30" fmla="*/ 170 w 402"/>
              <a:gd name="T31" fmla="*/ 1 h 402"/>
              <a:gd name="T32" fmla="*/ 124 w 402"/>
              <a:gd name="T33" fmla="*/ 13 h 402"/>
              <a:gd name="T34" fmla="*/ 122 w 402"/>
              <a:gd name="T35" fmla="*/ 49 h 402"/>
              <a:gd name="T36" fmla="*/ 106 w 402"/>
              <a:gd name="T37" fmla="*/ 59 h 402"/>
              <a:gd name="T38" fmla="*/ 74 w 402"/>
              <a:gd name="T39" fmla="*/ 43 h 402"/>
              <a:gd name="T40" fmla="*/ 41 w 402"/>
              <a:gd name="T41" fmla="*/ 77 h 402"/>
              <a:gd name="T42" fmla="*/ 56 w 402"/>
              <a:gd name="T43" fmla="*/ 109 h 402"/>
              <a:gd name="T44" fmla="*/ 47 w 402"/>
              <a:gd name="T45" fmla="*/ 126 h 402"/>
              <a:gd name="T46" fmla="*/ 12 w 402"/>
              <a:gd name="T47" fmla="*/ 128 h 402"/>
              <a:gd name="T48" fmla="*/ 6 w 402"/>
              <a:gd name="T49" fmla="*/ 151 h 402"/>
              <a:gd name="T50" fmla="*/ 0 w 402"/>
              <a:gd name="T51" fmla="*/ 174 h 402"/>
              <a:gd name="T52" fmla="*/ 30 w 402"/>
              <a:gd name="T53" fmla="*/ 194 h 402"/>
              <a:gd name="T54" fmla="*/ 30 w 402"/>
              <a:gd name="T55" fmla="*/ 212 h 402"/>
              <a:gd name="T56" fmla="*/ 0 w 402"/>
              <a:gd name="T57" fmla="*/ 233 h 402"/>
              <a:gd name="T58" fmla="*/ 13 w 402"/>
              <a:gd name="T59" fmla="*/ 279 h 402"/>
              <a:gd name="T60" fmla="*/ 49 w 402"/>
              <a:gd name="T61" fmla="*/ 280 h 402"/>
              <a:gd name="T62" fmla="*/ 59 w 402"/>
              <a:gd name="T63" fmla="*/ 296 h 402"/>
              <a:gd name="T64" fmla="*/ 43 w 402"/>
              <a:gd name="T65" fmla="*/ 328 h 402"/>
              <a:gd name="T66" fmla="*/ 77 w 402"/>
              <a:gd name="T67" fmla="*/ 362 h 402"/>
              <a:gd name="T68" fmla="*/ 109 w 402"/>
              <a:gd name="T69" fmla="*/ 345 h 402"/>
              <a:gd name="T70" fmla="*/ 125 w 402"/>
              <a:gd name="T71" fmla="*/ 355 h 402"/>
              <a:gd name="T72" fmla="*/ 128 w 402"/>
              <a:gd name="T73" fmla="*/ 390 h 402"/>
              <a:gd name="T74" fmla="*/ 150 w 402"/>
              <a:gd name="T75" fmla="*/ 396 h 402"/>
              <a:gd name="T76" fmla="*/ 174 w 402"/>
              <a:gd name="T77" fmla="*/ 402 h 402"/>
              <a:gd name="T78" fmla="*/ 194 w 402"/>
              <a:gd name="T79" fmla="*/ 373 h 402"/>
              <a:gd name="T80" fmla="*/ 212 w 402"/>
              <a:gd name="T81" fmla="*/ 372 h 402"/>
              <a:gd name="T82" fmla="*/ 232 w 402"/>
              <a:gd name="T83" fmla="*/ 402 h 402"/>
              <a:gd name="T84" fmla="*/ 278 w 402"/>
              <a:gd name="T85" fmla="*/ 389 h 402"/>
              <a:gd name="T86" fmla="*/ 280 w 402"/>
              <a:gd name="T87" fmla="*/ 353 h 402"/>
              <a:gd name="T88" fmla="*/ 296 w 402"/>
              <a:gd name="T89" fmla="*/ 344 h 402"/>
              <a:gd name="T90" fmla="*/ 328 w 402"/>
              <a:gd name="T91" fmla="*/ 360 h 402"/>
              <a:gd name="T92" fmla="*/ 362 w 402"/>
              <a:gd name="T93" fmla="*/ 326 h 402"/>
              <a:gd name="T94" fmla="*/ 345 w 402"/>
              <a:gd name="T95" fmla="*/ 294 h 402"/>
              <a:gd name="T96" fmla="*/ 354 w 402"/>
              <a:gd name="T97" fmla="*/ 277 h 402"/>
              <a:gd name="T98" fmla="*/ 390 w 402"/>
              <a:gd name="T99" fmla="*/ 275 h 402"/>
              <a:gd name="T100" fmla="*/ 396 w 402"/>
              <a:gd name="T101" fmla="*/ 251 h 402"/>
              <a:gd name="T102" fmla="*/ 402 w 402"/>
              <a:gd name="T103" fmla="*/ 229 h 402"/>
              <a:gd name="T104" fmla="*/ 373 w 402"/>
              <a:gd name="T105" fmla="*/ 209 h 402"/>
              <a:gd name="T106" fmla="*/ 373 w 402"/>
              <a:gd name="T107" fmla="*/ 209 h 402"/>
              <a:gd name="T108" fmla="*/ 166 w 402"/>
              <a:gd name="T109" fmla="*/ 335 h 402"/>
              <a:gd name="T110" fmla="*/ 67 w 402"/>
              <a:gd name="T111" fmla="*/ 167 h 402"/>
              <a:gd name="T112" fmla="*/ 235 w 402"/>
              <a:gd name="T113" fmla="*/ 68 h 402"/>
              <a:gd name="T114" fmla="*/ 335 w 402"/>
              <a:gd name="T115" fmla="*/ 236 h 402"/>
              <a:gd name="T116" fmla="*/ 166 w 402"/>
              <a:gd name="T117" fmla="*/ 335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02" h="402">
                <a:moveTo>
                  <a:pt x="373" y="209"/>
                </a:moveTo>
                <a:cubicBezTo>
                  <a:pt x="373" y="203"/>
                  <a:pt x="373" y="197"/>
                  <a:pt x="372" y="190"/>
                </a:cubicBezTo>
                <a:cubicBezTo>
                  <a:pt x="401" y="170"/>
                  <a:pt x="401" y="170"/>
                  <a:pt x="401" y="170"/>
                </a:cubicBezTo>
                <a:cubicBezTo>
                  <a:pt x="389" y="124"/>
                  <a:pt x="389" y="124"/>
                  <a:pt x="389" y="124"/>
                </a:cubicBezTo>
                <a:cubicBezTo>
                  <a:pt x="353" y="123"/>
                  <a:pt x="353" y="123"/>
                  <a:pt x="353" y="123"/>
                </a:cubicBezTo>
                <a:cubicBezTo>
                  <a:pt x="351" y="117"/>
                  <a:pt x="347" y="111"/>
                  <a:pt x="344" y="107"/>
                </a:cubicBezTo>
                <a:cubicBezTo>
                  <a:pt x="360" y="74"/>
                  <a:pt x="360" y="74"/>
                  <a:pt x="360" y="74"/>
                </a:cubicBezTo>
                <a:cubicBezTo>
                  <a:pt x="325" y="41"/>
                  <a:pt x="325" y="41"/>
                  <a:pt x="325" y="41"/>
                </a:cubicBezTo>
                <a:cubicBezTo>
                  <a:pt x="293" y="57"/>
                  <a:pt x="293" y="57"/>
                  <a:pt x="293" y="57"/>
                </a:cubicBezTo>
                <a:cubicBezTo>
                  <a:pt x="288" y="54"/>
                  <a:pt x="282" y="51"/>
                  <a:pt x="277" y="48"/>
                </a:cubicBezTo>
                <a:cubicBezTo>
                  <a:pt x="275" y="12"/>
                  <a:pt x="275" y="12"/>
                  <a:pt x="275" y="12"/>
                </a:cubicBezTo>
                <a:cubicBezTo>
                  <a:pt x="251" y="6"/>
                  <a:pt x="251" y="6"/>
                  <a:pt x="251" y="6"/>
                </a:cubicBezTo>
                <a:cubicBezTo>
                  <a:pt x="228" y="0"/>
                  <a:pt x="228" y="0"/>
                  <a:pt x="228" y="0"/>
                </a:cubicBezTo>
                <a:cubicBezTo>
                  <a:pt x="209" y="30"/>
                  <a:pt x="209" y="30"/>
                  <a:pt x="209" y="30"/>
                </a:cubicBezTo>
                <a:cubicBezTo>
                  <a:pt x="203" y="30"/>
                  <a:pt x="196" y="30"/>
                  <a:pt x="190" y="30"/>
                </a:cubicBezTo>
                <a:cubicBezTo>
                  <a:pt x="170" y="1"/>
                  <a:pt x="170" y="1"/>
                  <a:pt x="170" y="1"/>
                </a:cubicBezTo>
                <a:cubicBezTo>
                  <a:pt x="124" y="13"/>
                  <a:pt x="124" y="13"/>
                  <a:pt x="124" y="13"/>
                </a:cubicBezTo>
                <a:cubicBezTo>
                  <a:pt x="122" y="49"/>
                  <a:pt x="122" y="49"/>
                  <a:pt x="122" y="49"/>
                </a:cubicBezTo>
                <a:cubicBezTo>
                  <a:pt x="116" y="52"/>
                  <a:pt x="111" y="55"/>
                  <a:pt x="106" y="59"/>
                </a:cubicBezTo>
                <a:cubicBezTo>
                  <a:pt x="74" y="43"/>
                  <a:pt x="74" y="43"/>
                  <a:pt x="74" y="43"/>
                </a:cubicBezTo>
                <a:cubicBezTo>
                  <a:pt x="41" y="77"/>
                  <a:pt x="41" y="77"/>
                  <a:pt x="41" y="77"/>
                </a:cubicBezTo>
                <a:cubicBezTo>
                  <a:pt x="56" y="109"/>
                  <a:pt x="56" y="109"/>
                  <a:pt x="56" y="109"/>
                </a:cubicBezTo>
                <a:cubicBezTo>
                  <a:pt x="53" y="114"/>
                  <a:pt x="50" y="120"/>
                  <a:pt x="47" y="126"/>
                </a:cubicBezTo>
                <a:cubicBezTo>
                  <a:pt x="12" y="128"/>
                  <a:pt x="12" y="128"/>
                  <a:pt x="12" y="128"/>
                </a:cubicBezTo>
                <a:cubicBezTo>
                  <a:pt x="6" y="151"/>
                  <a:pt x="6" y="151"/>
                  <a:pt x="6" y="151"/>
                </a:cubicBezTo>
                <a:cubicBezTo>
                  <a:pt x="0" y="174"/>
                  <a:pt x="0" y="174"/>
                  <a:pt x="0" y="174"/>
                </a:cubicBezTo>
                <a:cubicBezTo>
                  <a:pt x="30" y="194"/>
                  <a:pt x="30" y="194"/>
                  <a:pt x="30" y="194"/>
                </a:cubicBezTo>
                <a:cubicBezTo>
                  <a:pt x="30" y="200"/>
                  <a:pt x="30" y="206"/>
                  <a:pt x="30" y="212"/>
                </a:cubicBezTo>
                <a:cubicBezTo>
                  <a:pt x="0" y="233"/>
                  <a:pt x="0" y="233"/>
                  <a:pt x="0" y="233"/>
                </a:cubicBezTo>
                <a:cubicBezTo>
                  <a:pt x="13" y="279"/>
                  <a:pt x="13" y="279"/>
                  <a:pt x="13" y="279"/>
                </a:cubicBezTo>
                <a:cubicBezTo>
                  <a:pt x="49" y="280"/>
                  <a:pt x="49" y="280"/>
                  <a:pt x="49" y="280"/>
                </a:cubicBezTo>
                <a:cubicBezTo>
                  <a:pt x="52" y="286"/>
                  <a:pt x="55" y="291"/>
                  <a:pt x="59" y="296"/>
                </a:cubicBezTo>
                <a:cubicBezTo>
                  <a:pt x="43" y="328"/>
                  <a:pt x="43" y="328"/>
                  <a:pt x="43" y="328"/>
                </a:cubicBezTo>
                <a:cubicBezTo>
                  <a:pt x="77" y="362"/>
                  <a:pt x="77" y="362"/>
                  <a:pt x="77" y="362"/>
                </a:cubicBezTo>
                <a:cubicBezTo>
                  <a:pt x="109" y="345"/>
                  <a:pt x="109" y="345"/>
                  <a:pt x="109" y="345"/>
                </a:cubicBezTo>
                <a:cubicBezTo>
                  <a:pt x="114" y="349"/>
                  <a:pt x="119" y="352"/>
                  <a:pt x="125" y="355"/>
                </a:cubicBezTo>
                <a:cubicBezTo>
                  <a:pt x="128" y="390"/>
                  <a:pt x="128" y="390"/>
                  <a:pt x="128" y="390"/>
                </a:cubicBezTo>
                <a:cubicBezTo>
                  <a:pt x="150" y="396"/>
                  <a:pt x="150" y="396"/>
                  <a:pt x="150" y="396"/>
                </a:cubicBezTo>
                <a:cubicBezTo>
                  <a:pt x="174" y="402"/>
                  <a:pt x="174" y="402"/>
                  <a:pt x="174" y="402"/>
                </a:cubicBezTo>
                <a:cubicBezTo>
                  <a:pt x="194" y="373"/>
                  <a:pt x="194" y="373"/>
                  <a:pt x="194" y="373"/>
                </a:cubicBezTo>
                <a:cubicBezTo>
                  <a:pt x="200" y="373"/>
                  <a:pt x="206" y="373"/>
                  <a:pt x="212" y="372"/>
                </a:cubicBezTo>
                <a:cubicBezTo>
                  <a:pt x="232" y="402"/>
                  <a:pt x="232" y="402"/>
                  <a:pt x="232" y="402"/>
                </a:cubicBezTo>
                <a:cubicBezTo>
                  <a:pt x="278" y="389"/>
                  <a:pt x="278" y="389"/>
                  <a:pt x="278" y="389"/>
                </a:cubicBezTo>
                <a:cubicBezTo>
                  <a:pt x="280" y="353"/>
                  <a:pt x="280" y="353"/>
                  <a:pt x="280" y="353"/>
                </a:cubicBezTo>
                <a:cubicBezTo>
                  <a:pt x="285" y="351"/>
                  <a:pt x="291" y="348"/>
                  <a:pt x="296" y="344"/>
                </a:cubicBezTo>
                <a:cubicBezTo>
                  <a:pt x="328" y="360"/>
                  <a:pt x="328" y="360"/>
                  <a:pt x="328" y="360"/>
                </a:cubicBezTo>
                <a:cubicBezTo>
                  <a:pt x="362" y="326"/>
                  <a:pt x="362" y="326"/>
                  <a:pt x="362" y="326"/>
                </a:cubicBezTo>
                <a:cubicBezTo>
                  <a:pt x="345" y="294"/>
                  <a:pt x="345" y="294"/>
                  <a:pt x="345" y="294"/>
                </a:cubicBezTo>
                <a:cubicBezTo>
                  <a:pt x="349" y="289"/>
                  <a:pt x="352" y="283"/>
                  <a:pt x="354" y="277"/>
                </a:cubicBezTo>
                <a:cubicBezTo>
                  <a:pt x="390" y="275"/>
                  <a:pt x="390" y="275"/>
                  <a:pt x="390" y="275"/>
                </a:cubicBezTo>
                <a:cubicBezTo>
                  <a:pt x="396" y="251"/>
                  <a:pt x="396" y="251"/>
                  <a:pt x="396" y="251"/>
                </a:cubicBezTo>
                <a:cubicBezTo>
                  <a:pt x="402" y="229"/>
                  <a:pt x="402" y="229"/>
                  <a:pt x="402" y="229"/>
                </a:cubicBezTo>
                <a:cubicBezTo>
                  <a:pt x="373" y="209"/>
                  <a:pt x="373" y="209"/>
                  <a:pt x="373" y="209"/>
                </a:cubicBezTo>
                <a:cubicBezTo>
                  <a:pt x="373" y="209"/>
                  <a:pt x="373" y="209"/>
                  <a:pt x="373" y="209"/>
                </a:cubicBezTo>
                <a:close/>
                <a:moveTo>
                  <a:pt x="166" y="335"/>
                </a:moveTo>
                <a:cubicBezTo>
                  <a:pt x="93" y="316"/>
                  <a:pt x="48" y="241"/>
                  <a:pt x="67" y="167"/>
                </a:cubicBezTo>
                <a:cubicBezTo>
                  <a:pt x="87" y="93"/>
                  <a:pt x="162" y="49"/>
                  <a:pt x="235" y="68"/>
                </a:cubicBezTo>
                <a:cubicBezTo>
                  <a:pt x="309" y="87"/>
                  <a:pt x="354" y="162"/>
                  <a:pt x="335" y="236"/>
                </a:cubicBezTo>
                <a:cubicBezTo>
                  <a:pt x="316" y="310"/>
                  <a:pt x="241" y="354"/>
                  <a:pt x="166" y="335"/>
                </a:cubicBezTo>
                <a:close/>
              </a:path>
            </a:pathLst>
          </a:custGeom>
          <a:solidFill>
            <a:schemeClr val="bg1">
              <a:lumMod val="50000"/>
            </a:schemeClr>
          </a:solidFill>
          <a:ln>
            <a:noFill/>
          </a:ln>
        </p:spPr>
        <p:txBody>
          <a:bodyPr vert="horz" wrap="square" lIns="91439" tIns="45720" rIns="91439" bIns="45720" numCol="1" anchor="t" anchorCtr="0" compatLnSpc="1"/>
          <a:lstStyle/>
          <a:p>
            <a:endParaRPr lang="zh-CN" altLang="en-US" sz="1800"/>
          </a:p>
        </p:txBody>
      </p:sp>
      <p:sp>
        <p:nvSpPr>
          <p:cNvPr id="26" name="Oval 14"/>
          <p:cNvSpPr>
            <a:spLocks noChangeArrowheads="1"/>
          </p:cNvSpPr>
          <p:nvPr/>
        </p:nvSpPr>
        <p:spPr bwMode="auto">
          <a:xfrm>
            <a:off x="3174365" y="3497580"/>
            <a:ext cx="955675" cy="962025"/>
          </a:xfrm>
          <a:prstGeom prst="ellipse">
            <a:avLst/>
          </a:prstGeom>
          <a:solidFill>
            <a:schemeClr val="accent2"/>
          </a:solidFill>
          <a:ln>
            <a:noFill/>
          </a:ln>
        </p:spPr>
        <p:txBody>
          <a:bodyPr vert="horz" wrap="square" lIns="91439" tIns="45720" rIns="91439" bIns="45720" numCol="1" anchor="t" anchorCtr="0" compatLnSpc="1"/>
          <a:lstStyle/>
          <a:p>
            <a:endParaRPr lang="zh-CN" altLang="en-US" sz="1800"/>
          </a:p>
        </p:txBody>
      </p:sp>
      <p:sp>
        <p:nvSpPr>
          <p:cNvPr id="27" name="Freeform 15"/>
          <p:cNvSpPr>
            <a:spLocks noEditPoints="1"/>
          </p:cNvSpPr>
          <p:nvPr/>
        </p:nvSpPr>
        <p:spPr bwMode="auto">
          <a:xfrm>
            <a:off x="4491990" y="3180715"/>
            <a:ext cx="1585595" cy="1596390"/>
          </a:xfrm>
          <a:custGeom>
            <a:avLst/>
            <a:gdLst>
              <a:gd name="T0" fmla="*/ 373 w 402"/>
              <a:gd name="T1" fmla="*/ 209 h 402"/>
              <a:gd name="T2" fmla="*/ 372 w 402"/>
              <a:gd name="T3" fmla="*/ 190 h 402"/>
              <a:gd name="T4" fmla="*/ 401 w 402"/>
              <a:gd name="T5" fmla="*/ 170 h 402"/>
              <a:gd name="T6" fmla="*/ 389 w 402"/>
              <a:gd name="T7" fmla="*/ 124 h 402"/>
              <a:gd name="T8" fmla="*/ 353 w 402"/>
              <a:gd name="T9" fmla="*/ 123 h 402"/>
              <a:gd name="T10" fmla="*/ 344 w 402"/>
              <a:gd name="T11" fmla="*/ 107 h 402"/>
              <a:gd name="T12" fmla="*/ 360 w 402"/>
              <a:gd name="T13" fmla="*/ 74 h 402"/>
              <a:gd name="T14" fmla="*/ 325 w 402"/>
              <a:gd name="T15" fmla="*/ 41 h 402"/>
              <a:gd name="T16" fmla="*/ 293 w 402"/>
              <a:gd name="T17" fmla="*/ 57 h 402"/>
              <a:gd name="T18" fmla="*/ 277 w 402"/>
              <a:gd name="T19" fmla="*/ 48 h 402"/>
              <a:gd name="T20" fmla="*/ 275 w 402"/>
              <a:gd name="T21" fmla="*/ 12 h 402"/>
              <a:gd name="T22" fmla="*/ 251 w 402"/>
              <a:gd name="T23" fmla="*/ 6 h 402"/>
              <a:gd name="T24" fmla="*/ 228 w 402"/>
              <a:gd name="T25" fmla="*/ 0 h 402"/>
              <a:gd name="T26" fmla="*/ 209 w 402"/>
              <a:gd name="T27" fmla="*/ 30 h 402"/>
              <a:gd name="T28" fmla="*/ 190 w 402"/>
              <a:gd name="T29" fmla="*/ 30 h 402"/>
              <a:gd name="T30" fmla="*/ 170 w 402"/>
              <a:gd name="T31" fmla="*/ 1 h 402"/>
              <a:gd name="T32" fmla="*/ 124 w 402"/>
              <a:gd name="T33" fmla="*/ 13 h 402"/>
              <a:gd name="T34" fmla="*/ 122 w 402"/>
              <a:gd name="T35" fmla="*/ 49 h 402"/>
              <a:gd name="T36" fmla="*/ 106 w 402"/>
              <a:gd name="T37" fmla="*/ 59 h 402"/>
              <a:gd name="T38" fmla="*/ 74 w 402"/>
              <a:gd name="T39" fmla="*/ 43 h 402"/>
              <a:gd name="T40" fmla="*/ 41 w 402"/>
              <a:gd name="T41" fmla="*/ 77 h 402"/>
              <a:gd name="T42" fmla="*/ 56 w 402"/>
              <a:gd name="T43" fmla="*/ 109 h 402"/>
              <a:gd name="T44" fmla="*/ 47 w 402"/>
              <a:gd name="T45" fmla="*/ 126 h 402"/>
              <a:gd name="T46" fmla="*/ 12 w 402"/>
              <a:gd name="T47" fmla="*/ 128 h 402"/>
              <a:gd name="T48" fmla="*/ 6 w 402"/>
              <a:gd name="T49" fmla="*/ 151 h 402"/>
              <a:gd name="T50" fmla="*/ 0 w 402"/>
              <a:gd name="T51" fmla="*/ 174 h 402"/>
              <a:gd name="T52" fmla="*/ 30 w 402"/>
              <a:gd name="T53" fmla="*/ 194 h 402"/>
              <a:gd name="T54" fmla="*/ 30 w 402"/>
              <a:gd name="T55" fmla="*/ 212 h 402"/>
              <a:gd name="T56" fmla="*/ 0 w 402"/>
              <a:gd name="T57" fmla="*/ 233 h 402"/>
              <a:gd name="T58" fmla="*/ 13 w 402"/>
              <a:gd name="T59" fmla="*/ 279 h 402"/>
              <a:gd name="T60" fmla="*/ 49 w 402"/>
              <a:gd name="T61" fmla="*/ 280 h 402"/>
              <a:gd name="T62" fmla="*/ 59 w 402"/>
              <a:gd name="T63" fmla="*/ 296 h 402"/>
              <a:gd name="T64" fmla="*/ 43 w 402"/>
              <a:gd name="T65" fmla="*/ 328 h 402"/>
              <a:gd name="T66" fmla="*/ 77 w 402"/>
              <a:gd name="T67" fmla="*/ 362 h 402"/>
              <a:gd name="T68" fmla="*/ 109 w 402"/>
              <a:gd name="T69" fmla="*/ 345 h 402"/>
              <a:gd name="T70" fmla="*/ 125 w 402"/>
              <a:gd name="T71" fmla="*/ 355 h 402"/>
              <a:gd name="T72" fmla="*/ 128 w 402"/>
              <a:gd name="T73" fmla="*/ 390 h 402"/>
              <a:gd name="T74" fmla="*/ 150 w 402"/>
              <a:gd name="T75" fmla="*/ 396 h 402"/>
              <a:gd name="T76" fmla="*/ 174 w 402"/>
              <a:gd name="T77" fmla="*/ 402 h 402"/>
              <a:gd name="T78" fmla="*/ 194 w 402"/>
              <a:gd name="T79" fmla="*/ 373 h 402"/>
              <a:gd name="T80" fmla="*/ 212 w 402"/>
              <a:gd name="T81" fmla="*/ 372 h 402"/>
              <a:gd name="T82" fmla="*/ 232 w 402"/>
              <a:gd name="T83" fmla="*/ 402 h 402"/>
              <a:gd name="T84" fmla="*/ 278 w 402"/>
              <a:gd name="T85" fmla="*/ 389 h 402"/>
              <a:gd name="T86" fmla="*/ 280 w 402"/>
              <a:gd name="T87" fmla="*/ 353 h 402"/>
              <a:gd name="T88" fmla="*/ 296 w 402"/>
              <a:gd name="T89" fmla="*/ 344 h 402"/>
              <a:gd name="T90" fmla="*/ 328 w 402"/>
              <a:gd name="T91" fmla="*/ 360 h 402"/>
              <a:gd name="T92" fmla="*/ 362 w 402"/>
              <a:gd name="T93" fmla="*/ 326 h 402"/>
              <a:gd name="T94" fmla="*/ 345 w 402"/>
              <a:gd name="T95" fmla="*/ 294 h 402"/>
              <a:gd name="T96" fmla="*/ 354 w 402"/>
              <a:gd name="T97" fmla="*/ 277 h 402"/>
              <a:gd name="T98" fmla="*/ 390 w 402"/>
              <a:gd name="T99" fmla="*/ 275 h 402"/>
              <a:gd name="T100" fmla="*/ 396 w 402"/>
              <a:gd name="T101" fmla="*/ 251 h 402"/>
              <a:gd name="T102" fmla="*/ 402 w 402"/>
              <a:gd name="T103" fmla="*/ 229 h 402"/>
              <a:gd name="T104" fmla="*/ 373 w 402"/>
              <a:gd name="T105" fmla="*/ 209 h 402"/>
              <a:gd name="T106" fmla="*/ 373 w 402"/>
              <a:gd name="T107" fmla="*/ 209 h 402"/>
              <a:gd name="T108" fmla="*/ 166 w 402"/>
              <a:gd name="T109" fmla="*/ 335 h 402"/>
              <a:gd name="T110" fmla="*/ 67 w 402"/>
              <a:gd name="T111" fmla="*/ 167 h 402"/>
              <a:gd name="T112" fmla="*/ 235 w 402"/>
              <a:gd name="T113" fmla="*/ 68 h 402"/>
              <a:gd name="T114" fmla="*/ 335 w 402"/>
              <a:gd name="T115" fmla="*/ 236 h 402"/>
              <a:gd name="T116" fmla="*/ 166 w 402"/>
              <a:gd name="T117" fmla="*/ 335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02" h="402">
                <a:moveTo>
                  <a:pt x="373" y="209"/>
                </a:moveTo>
                <a:cubicBezTo>
                  <a:pt x="373" y="203"/>
                  <a:pt x="373" y="197"/>
                  <a:pt x="372" y="190"/>
                </a:cubicBezTo>
                <a:cubicBezTo>
                  <a:pt x="401" y="170"/>
                  <a:pt x="401" y="170"/>
                  <a:pt x="401" y="170"/>
                </a:cubicBezTo>
                <a:cubicBezTo>
                  <a:pt x="389" y="124"/>
                  <a:pt x="389" y="124"/>
                  <a:pt x="389" y="124"/>
                </a:cubicBezTo>
                <a:cubicBezTo>
                  <a:pt x="353" y="123"/>
                  <a:pt x="353" y="123"/>
                  <a:pt x="353" y="123"/>
                </a:cubicBezTo>
                <a:cubicBezTo>
                  <a:pt x="351" y="117"/>
                  <a:pt x="347" y="111"/>
                  <a:pt x="344" y="107"/>
                </a:cubicBezTo>
                <a:cubicBezTo>
                  <a:pt x="360" y="74"/>
                  <a:pt x="360" y="74"/>
                  <a:pt x="360" y="74"/>
                </a:cubicBezTo>
                <a:cubicBezTo>
                  <a:pt x="325" y="41"/>
                  <a:pt x="325" y="41"/>
                  <a:pt x="325" y="41"/>
                </a:cubicBezTo>
                <a:cubicBezTo>
                  <a:pt x="293" y="57"/>
                  <a:pt x="293" y="57"/>
                  <a:pt x="293" y="57"/>
                </a:cubicBezTo>
                <a:cubicBezTo>
                  <a:pt x="288" y="54"/>
                  <a:pt x="282" y="51"/>
                  <a:pt x="277" y="48"/>
                </a:cubicBezTo>
                <a:cubicBezTo>
                  <a:pt x="275" y="12"/>
                  <a:pt x="275" y="12"/>
                  <a:pt x="275" y="12"/>
                </a:cubicBezTo>
                <a:cubicBezTo>
                  <a:pt x="251" y="6"/>
                  <a:pt x="251" y="6"/>
                  <a:pt x="251" y="6"/>
                </a:cubicBezTo>
                <a:cubicBezTo>
                  <a:pt x="228" y="0"/>
                  <a:pt x="228" y="0"/>
                  <a:pt x="228" y="0"/>
                </a:cubicBezTo>
                <a:cubicBezTo>
                  <a:pt x="209" y="30"/>
                  <a:pt x="209" y="30"/>
                  <a:pt x="209" y="30"/>
                </a:cubicBezTo>
                <a:cubicBezTo>
                  <a:pt x="203" y="30"/>
                  <a:pt x="196" y="30"/>
                  <a:pt x="190" y="30"/>
                </a:cubicBezTo>
                <a:cubicBezTo>
                  <a:pt x="170" y="1"/>
                  <a:pt x="170" y="1"/>
                  <a:pt x="170" y="1"/>
                </a:cubicBezTo>
                <a:cubicBezTo>
                  <a:pt x="124" y="13"/>
                  <a:pt x="124" y="13"/>
                  <a:pt x="124" y="13"/>
                </a:cubicBezTo>
                <a:cubicBezTo>
                  <a:pt x="122" y="49"/>
                  <a:pt x="122" y="49"/>
                  <a:pt x="122" y="49"/>
                </a:cubicBezTo>
                <a:cubicBezTo>
                  <a:pt x="116" y="52"/>
                  <a:pt x="111" y="55"/>
                  <a:pt x="106" y="59"/>
                </a:cubicBezTo>
                <a:cubicBezTo>
                  <a:pt x="74" y="43"/>
                  <a:pt x="74" y="43"/>
                  <a:pt x="74" y="43"/>
                </a:cubicBezTo>
                <a:cubicBezTo>
                  <a:pt x="41" y="77"/>
                  <a:pt x="41" y="77"/>
                  <a:pt x="41" y="77"/>
                </a:cubicBezTo>
                <a:cubicBezTo>
                  <a:pt x="56" y="109"/>
                  <a:pt x="56" y="109"/>
                  <a:pt x="56" y="109"/>
                </a:cubicBezTo>
                <a:cubicBezTo>
                  <a:pt x="53" y="114"/>
                  <a:pt x="50" y="120"/>
                  <a:pt x="47" y="126"/>
                </a:cubicBezTo>
                <a:cubicBezTo>
                  <a:pt x="12" y="128"/>
                  <a:pt x="12" y="128"/>
                  <a:pt x="12" y="128"/>
                </a:cubicBezTo>
                <a:cubicBezTo>
                  <a:pt x="6" y="151"/>
                  <a:pt x="6" y="151"/>
                  <a:pt x="6" y="151"/>
                </a:cubicBezTo>
                <a:cubicBezTo>
                  <a:pt x="0" y="174"/>
                  <a:pt x="0" y="174"/>
                  <a:pt x="0" y="174"/>
                </a:cubicBezTo>
                <a:cubicBezTo>
                  <a:pt x="30" y="194"/>
                  <a:pt x="30" y="194"/>
                  <a:pt x="30" y="194"/>
                </a:cubicBezTo>
                <a:cubicBezTo>
                  <a:pt x="30" y="200"/>
                  <a:pt x="30" y="206"/>
                  <a:pt x="30" y="212"/>
                </a:cubicBezTo>
                <a:cubicBezTo>
                  <a:pt x="0" y="233"/>
                  <a:pt x="0" y="233"/>
                  <a:pt x="0" y="233"/>
                </a:cubicBezTo>
                <a:cubicBezTo>
                  <a:pt x="13" y="279"/>
                  <a:pt x="13" y="279"/>
                  <a:pt x="13" y="279"/>
                </a:cubicBezTo>
                <a:cubicBezTo>
                  <a:pt x="49" y="280"/>
                  <a:pt x="49" y="280"/>
                  <a:pt x="49" y="280"/>
                </a:cubicBezTo>
                <a:cubicBezTo>
                  <a:pt x="52" y="286"/>
                  <a:pt x="55" y="291"/>
                  <a:pt x="59" y="296"/>
                </a:cubicBezTo>
                <a:cubicBezTo>
                  <a:pt x="43" y="328"/>
                  <a:pt x="43" y="328"/>
                  <a:pt x="43" y="328"/>
                </a:cubicBezTo>
                <a:cubicBezTo>
                  <a:pt x="77" y="362"/>
                  <a:pt x="77" y="362"/>
                  <a:pt x="77" y="362"/>
                </a:cubicBezTo>
                <a:cubicBezTo>
                  <a:pt x="109" y="345"/>
                  <a:pt x="109" y="345"/>
                  <a:pt x="109" y="345"/>
                </a:cubicBezTo>
                <a:cubicBezTo>
                  <a:pt x="114" y="349"/>
                  <a:pt x="119" y="352"/>
                  <a:pt x="125" y="355"/>
                </a:cubicBezTo>
                <a:cubicBezTo>
                  <a:pt x="128" y="390"/>
                  <a:pt x="128" y="390"/>
                  <a:pt x="128" y="390"/>
                </a:cubicBezTo>
                <a:cubicBezTo>
                  <a:pt x="150" y="396"/>
                  <a:pt x="150" y="396"/>
                  <a:pt x="150" y="396"/>
                </a:cubicBezTo>
                <a:cubicBezTo>
                  <a:pt x="174" y="402"/>
                  <a:pt x="174" y="402"/>
                  <a:pt x="174" y="402"/>
                </a:cubicBezTo>
                <a:cubicBezTo>
                  <a:pt x="194" y="373"/>
                  <a:pt x="194" y="373"/>
                  <a:pt x="194" y="373"/>
                </a:cubicBezTo>
                <a:cubicBezTo>
                  <a:pt x="200" y="373"/>
                  <a:pt x="206" y="373"/>
                  <a:pt x="212" y="372"/>
                </a:cubicBezTo>
                <a:cubicBezTo>
                  <a:pt x="232" y="402"/>
                  <a:pt x="232" y="402"/>
                  <a:pt x="232" y="402"/>
                </a:cubicBezTo>
                <a:cubicBezTo>
                  <a:pt x="278" y="389"/>
                  <a:pt x="278" y="389"/>
                  <a:pt x="278" y="389"/>
                </a:cubicBezTo>
                <a:cubicBezTo>
                  <a:pt x="280" y="353"/>
                  <a:pt x="280" y="353"/>
                  <a:pt x="280" y="353"/>
                </a:cubicBezTo>
                <a:cubicBezTo>
                  <a:pt x="285" y="351"/>
                  <a:pt x="291" y="348"/>
                  <a:pt x="296" y="344"/>
                </a:cubicBezTo>
                <a:cubicBezTo>
                  <a:pt x="328" y="360"/>
                  <a:pt x="328" y="360"/>
                  <a:pt x="328" y="360"/>
                </a:cubicBezTo>
                <a:cubicBezTo>
                  <a:pt x="362" y="326"/>
                  <a:pt x="362" y="326"/>
                  <a:pt x="362" y="326"/>
                </a:cubicBezTo>
                <a:cubicBezTo>
                  <a:pt x="345" y="294"/>
                  <a:pt x="345" y="294"/>
                  <a:pt x="345" y="294"/>
                </a:cubicBezTo>
                <a:cubicBezTo>
                  <a:pt x="349" y="289"/>
                  <a:pt x="352" y="283"/>
                  <a:pt x="354" y="277"/>
                </a:cubicBezTo>
                <a:cubicBezTo>
                  <a:pt x="390" y="275"/>
                  <a:pt x="390" y="275"/>
                  <a:pt x="390" y="275"/>
                </a:cubicBezTo>
                <a:cubicBezTo>
                  <a:pt x="396" y="251"/>
                  <a:pt x="396" y="251"/>
                  <a:pt x="396" y="251"/>
                </a:cubicBezTo>
                <a:cubicBezTo>
                  <a:pt x="402" y="229"/>
                  <a:pt x="402" y="229"/>
                  <a:pt x="402" y="229"/>
                </a:cubicBezTo>
                <a:cubicBezTo>
                  <a:pt x="373" y="209"/>
                  <a:pt x="373" y="209"/>
                  <a:pt x="373" y="209"/>
                </a:cubicBezTo>
                <a:cubicBezTo>
                  <a:pt x="373" y="209"/>
                  <a:pt x="373" y="209"/>
                  <a:pt x="373" y="209"/>
                </a:cubicBezTo>
                <a:close/>
                <a:moveTo>
                  <a:pt x="166" y="335"/>
                </a:moveTo>
                <a:cubicBezTo>
                  <a:pt x="93" y="316"/>
                  <a:pt x="48" y="241"/>
                  <a:pt x="67" y="167"/>
                </a:cubicBezTo>
                <a:cubicBezTo>
                  <a:pt x="87" y="93"/>
                  <a:pt x="162" y="49"/>
                  <a:pt x="235" y="68"/>
                </a:cubicBezTo>
                <a:cubicBezTo>
                  <a:pt x="309" y="87"/>
                  <a:pt x="354" y="162"/>
                  <a:pt x="335" y="236"/>
                </a:cubicBezTo>
                <a:cubicBezTo>
                  <a:pt x="316" y="310"/>
                  <a:pt x="241" y="354"/>
                  <a:pt x="166" y="335"/>
                </a:cubicBezTo>
                <a:close/>
              </a:path>
            </a:pathLst>
          </a:custGeom>
          <a:solidFill>
            <a:schemeClr val="bg1">
              <a:lumMod val="50000"/>
            </a:schemeClr>
          </a:solidFill>
          <a:ln>
            <a:noFill/>
          </a:ln>
        </p:spPr>
        <p:txBody>
          <a:bodyPr vert="horz" wrap="square" lIns="91439" tIns="45720" rIns="91439" bIns="45720" numCol="1" anchor="t" anchorCtr="0" compatLnSpc="1"/>
          <a:lstStyle/>
          <a:p>
            <a:endParaRPr lang="zh-CN" altLang="en-US" sz="1800"/>
          </a:p>
        </p:txBody>
      </p:sp>
      <p:sp>
        <p:nvSpPr>
          <p:cNvPr id="28" name="Oval 16"/>
          <p:cNvSpPr>
            <a:spLocks noChangeArrowheads="1"/>
          </p:cNvSpPr>
          <p:nvPr/>
        </p:nvSpPr>
        <p:spPr bwMode="auto">
          <a:xfrm>
            <a:off x="4806950" y="3497580"/>
            <a:ext cx="955675" cy="962025"/>
          </a:xfrm>
          <a:prstGeom prst="ellipse">
            <a:avLst/>
          </a:prstGeom>
          <a:solidFill>
            <a:schemeClr val="accent3"/>
          </a:solidFill>
          <a:ln>
            <a:noFill/>
          </a:ln>
        </p:spPr>
        <p:txBody>
          <a:bodyPr vert="horz" wrap="square" lIns="91439" tIns="45720" rIns="91439" bIns="45720" numCol="1" anchor="t" anchorCtr="0" compatLnSpc="1"/>
          <a:lstStyle/>
          <a:p>
            <a:endParaRPr lang="zh-CN" altLang="en-US" sz="1800"/>
          </a:p>
        </p:txBody>
      </p:sp>
      <p:sp>
        <p:nvSpPr>
          <p:cNvPr id="29" name="Freeform 17"/>
          <p:cNvSpPr>
            <a:spLocks noEditPoints="1"/>
          </p:cNvSpPr>
          <p:nvPr/>
        </p:nvSpPr>
        <p:spPr bwMode="auto">
          <a:xfrm>
            <a:off x="6125210" y="3180715"/>
            <a:ext cx="1585595" cy="1596390"/>
          </a:xfrm>
          <a:custGeom>
            <a:avLst/>
            <a:gdLst>
              <a:gd name="T0" fmla="*/ 373 w 402"/>
              <a:gd name="T1" fmla="*/ 209 h 402"/>
              <a:gd name="T2" fmla="*/ 372 w 402"/>
              <a:gd name="T3" fmla="*/ 190 h 402"/>
              <a:gd name="T4" fmla="*/ 401 w 402"/>
              <a:gd name="T5" fmla="*/ 170 h 402"/>
              <a:gd name="T6" fmla="*/ 389 w 402"/>
              <a:gd name="T7" fmla="*/ 124 h 402"/>
              <a:gd name="T8" fmla="*/ 353 w 402"/>
              <a:gd name="T9" fmla="*/ 123 h 402"/>
              <a:gd name="T10" fmla="*/ 344 w 402"/>
              <a:gd name="T11" fmla="*/ 107 h 402"/>
              <a:gd name="T12" fmla="*/ 360 w 402"/>
              <a:gd name="T13" fmla="*/ 74 h 402"/>
              <a:gd name="T14" fmla="*/ 325 w 402"/>
              <a:gd name="T15" fmla="*/ 41 h 402"/>
              <a:gd name="T16" fmla="*/ 293 w 402"/>
              <a:gd name="T17" fmla="*/ 57 h 402"/>
              <a:gd name="T18" fmla="*/ 277 w 402"/>
              <a:gd name="T19" fmla="*/ 48 h 402"/>
              <a:gd name="T20" fmla="*/ 275 w 402"/>
              <a:gd name="T21" fmla="*/ 12 h 402"/>
              <a:gd name="T22" fmla="*/ 251 w 402"/>
              <a:gd name="T23" fmla="*/ 6 h 402"/>
              <a:gd name="T24" fmla="*/ 228 w 402"/>
              <a:gd name="T25" fmla="*/ 0 h 402"/>
              <a:gd name="T26" fmla="*/ 209 w 402"/>
              <a:gd name="T27" fmla="*/ 30 h 402"/>
              <a:gd name="T28" fmla="*/ 190 w 402"/>
              <a:gd name="T29" fmla="*/ 30 h 402"/>
              <a:gd name="T30" fmla="*/ 170 w 402"/>
              <a:gd name="T31" fmla="*/ 1 h 402"/>
              <a:gd name="T32" fmla="*/ 124 w 402"/>
              <a:gd name="T33" fmla="*/ 13 h 402"/>
              <a:gd name="T34" fmla="*/ 122 w 402"/>
              <a:gd name="T35" fmla="*/ 49 h 402"/>
              <a:gd name="T36" fmla="*/ 106 w 402"/>
              <a:gd name="T37" fmla="*/ 59 h 402"/>
              <a:gd name="T38" fmla="*/ 74 w 402"/>
              <a:gd name="T39" fmla="*/ 43 h 402"/>
              <a:gd name="T40" fmla="*/ 41 w 402"/>
              <a:gd name="T41" fmla="*/ 77 h 402"/>
              <a:gd name="T42" fmla="*/ 56 w 402"/>
              <a:gd name="T43" fmla="*/ 109 h 402"/>
              <a:gd name="T44" fmla="*/ 47 w 402"/>
              <a:gd name="T45" fmla="*/ 126 h 402"/>
              <a:gd name="T46" fmla="*/ 12 w 402"/>
              <a:gd name="T47" fmla="*/ 128 h 402"/>
              <a:gd name="T48" fmla="*/ 6 w 402"/>
              <a:gd name="T49" fmla="*/ 151 h 402"/>
              <a:gd name="T50" fmla="*/ 0 w 402"/>
              <a:gd name="T51" fmla="*/ 174 h 402"/>
              <a:gd name="T52" fmla="*/ 30 w 402"/>
              <a:gd name="T53" fmla="*/ 194 h 402"/>
              <a:gd name="T54" fmla="*/ 30 w 402"/>
              <a:gd name="T55" fmla="*/ 212 h 402"/>
              <a:gd name="T56" fmla="*/ 0 w 402"/>
              <a:gd name="T57" fmla="*/ 233 h 402"/>
              <a:gd name="T58" fmla="*/ 13 w 402"/>
              <a:gd name="T59" fmla="*/ 279 h 402"/>
              <a:gd name="T60" fmla="*/ 49 w 402"/>
              <a:gd name="T61" fmla="*/ 280 h 402"/>
              <a:gd name="T62" fmla="*/ 59 w 402"/>
              <a:gd name="T63" fmla="*/ 296 h 402"/>
              <a:gd name="T64" fmla="*/ 43 w 402"/>
              <a:gd name="T65" fmla="*/ 328 h 402"/>
              <a:gd name="T66" fmla="*/ 77 w 402"/>
              <a:gd name="T67" fmla="*/ 362 h 402"/>
              <a:gd name="T68" fmla="*/ 109 w 402"/>
              <a:gd name="T69" fmla="*/ 345 h 402"/>
              <a:gd name="T70" fmla="*/ 125 w 402"/>
              <a:gd name="T71" fmla="*/ 355 h 402"/>
              <a:gd name="T72" fmla="*/ 128 w 402"/>
              <a:gd name="T73" fmla="*/ 390 h 402"/>
              <a:gd name="T74" fmla="*/ 150 w 402"/>
              <a:gd name="T75" fmla="*/ 396 h 402"/>
              <a:gd name="T76" fmla="*/ 174 w 402"/>
              <a:gd name="T77" fmla="*/ 402 h 402"/>
              <a:gd name="T78" fmla="*/ 194 w 402"/>
              <a:gd name="T79" fmla="*/ 373 h 402"/>
              <a:gd name="T80" fmla="*/ 212 w 402"/>
              <a:gd name="T81" fmla="*/ 372 h 402"/>
              <a:gd name="T82" fmla="*/ 232 w 402"/>
              <a:gd name="T83" fmla="*/ 402 h 402"/>
              <a:gd name="T84" fmla="*/ 278 w 402"/>
              <a:gd name="T85" fmla="*/ 389 h 402"/>
              <a:gd name="T86" fmla="*/ 280 w 402"/>
              <a:gd name="T87" fmla="*/ 353 h 402"/>
              <a:gd name="T88" fmla="*/ 296 w 402"/>
              <a:gd name="T89" fmla="*/ 344 h 402"/>
              <a:gd name="T90" fmla="*/ 328 w 402"/>
              <a:gd name="T91" fmla="*/ 360 h 402"/>
              <a:gd name="T92" fmla="*/ 362 w 402"/>
              <a:gd name="T93" fmla="*/ 326 h 402"/>
              <a:gd name="T94" fmla="*/ 345 w 402"/>
              <a:gd name="T95" fmla="*/ 294 h 402"/>
              <a:gd name="T96" fmla="*/ 354 w 402"/>
              <a:gd name="T97" fmla="*/ 277 h 402"/>
              <a:gd name="T98" fmla="*/ 390 w 402"/>
              <a:gd name="T99" fmla="*/ 275 h 402"/>
              <a:gd name="T100" fmla="*/ 396 w 402"/>
              <a:gd name="T101" fmla="*/ 251 h 402"/>
              <a:gd name="T102" fmla="*/ 402 w 402"/>
              <a:gd name="T103" fmla="*/ 229 h 402"/>
              <a:gd name="T104" fmla="*/ 373 w 402"/>
              <a:gd name="T105" fmla="*/ 209 h 402"/>
              <a:gd name="T106" fmla="*/ 373 w 402"/>
              <a:gd name="T107" fmla="*/ 209 h 402"/>
              <a:gd name="T108" fmla="*/ 166 w 402"/>
              <a:gd name="T109" fmla="*/ 335 h 402"/>
              <a:gd name="T110" fmla="*/ 67 w 402"/>
              <a:gd name="T111" fmla="*/ 167 h 402"/>
              <a:gd name="T112" fmla="*/ 235 w 402"/>
              <a:gd name="T113" fmla="*/ 68 h 402"/>
              <a:gd name="T114" fmla="*/ 335 w 402"/>
              <a:gd name="T115" fmla="*/ 236 h 402"/>
              <a:gd name="T116" fmla="*/ 166 w 402"/>
              <a:gd name="T117" fmla="*/ 335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02" h="402">
                <a:moveTo>
                  <a:pt x="373" y="209"/>
                </a:moveTo>
                <a:cubicBezTo>
                  <a:pt x="373" y="203"/>
                  <a:pt x="373" y="197"/>
                  <a:pt x="372" y="190"/>
                </a:cubicBezTo>
                <a:cubicBezTo>
                  <a:pt x="401" y="170"/>
                  <a:pt x="401" y="170"/>
                  <a:pt x="401" y="170"/>
                </a:cubicBezTo>
                <a:cubicBezTo>
                  <a:pt x="389" y="124"/>
                  <a:pt x="389" y="124"/>
                  <a:pt x="389" y="124"/>
                </a:cubicBezTo>
                <a:cubicBezTo>
                  <a:pt x="353" y="123"/>
                  <a:pt x="353" y="123"/>
                  <a:pt x="353" y="123"/>
                </a:cubicBezTo>
                <a:cubicBezTo>
                  <a:pt x="351" y="117"/>
                  <a:pt x="347" y="111"/>
                  <a:pt x="344" y="107"/>
                </a:cubicBezTo>
                <a:cubicBezTo>
                  <a:pt x="360" y="74"/>
                  <a:pt x="360" y="74"/>
                  <a:pt x="360" y="74"/>
                </a:cubicBezTo>
                <a:cubicBezTo>
                  <a:pt x="325" y="41"/>
                  <a:pt x="325" y="41"/>
                  <a:pt x="325" y="41"/>
                </a:cubicBezTo>
                <a:cubicBezTo>
                  <a:pt x="293" y="57"/>
                  <a:pt x="293" y="57"/>
                  <a:pt x="293" y="57"/>
                </a:cubicBezTo>
                <a:cubicBezTo>
                  <a:pt x="288" y="54"/>
                  <a:pt x="282" y="51"/>
                  <a:pt x="277" y="48"/>
                </a:cubicBezTo>
                <a:cubicBezTo>
                  <a:pt x="275" y="12"/>
                  <a:pt x="275" y="12"/>
                  <a:pt x="275" y="12"/>
                </a:cubicBezTo>
                <a:cubicBezTo>
                  <a:pt x="251" y="6"/>
                  <a:pt x="251" y="6"/>
                  <a:pt x="251" y="6"/>
                </a:cubicBezTo>
                <a:cubicBezTo>
                  <a:pt x="228" y="0"/>
                  <a:pt x="228" y="0"/>
                  <a:pt x="228" y="0"/>
                </a:cubicBezTo>
                <a:cubicBezTo>
                  <a:pt x="209" y="30"/>
                  <a:pt x="209" y="30"/>
                  <a:pt x="209" y="30"/>
                </a:cubicBezTo>
                <a:cubicBezTo>
                  <a:pt x="203" y="30"/>
                  <a:pt x="196" y="30"/>
                  <a:pt x="190" y="30"/>
                </a:cubicBezTo>
                <a:cubicBezTo>
                  <a:pt x="170" y="1"/>
                  <a:pt x="170" y="1"/>
                  <a:pt x="170" y="1"/>
                </a:cubicBezTo>
                <a:cubicBezTo>
                  <a:pt x="124" y="13"/>
                  <a:pt x="124" y="13"/>
                  <a:pt x="124" y="13"/>
                </a:cubicBezTo>
                <a:cubicBezTo>
                  <a:pt x="122" y="49"/>
                  <a:pt x="122" y="49"/>
                  <a:pt x="122" y="49"/>
                </a:cubicBezTo>
                <a:cubicBezTo>
                  <a:pt x="116" y="52"/>
                  <a:pt x="111" y="55"/>
                  <a:pt x="106" y="59"/>
                </a:cubicBezTo>
                <a:cubicBezTo>
                  <a:pt x="74" y="43"/>
                  <a:pt x="74" y="43"/>
                  <a:pt x="74" y="43"/>
                </a:cubicBezTo>
                <a:cubicBezTo>
                  <a:pt x="41" y="77"/>
                  <a:pt x="41" y="77"/>
                  <a:pt x="41" y="77"/>
                </a:cubicBezTo>
                <a:cubicBezTo>
                  <a:pt x="56" y="109"/>
                  <a:pt x="56" y="109"/>
                  <a:pt x="56" y="109"/>
                </a:cubicBezTo>
                <a:cubicBezTo>
                  <a:pt x="53" y="114"/>
                  <a:pt x="50" y="120"/>
                  <a:pt x="47" y="126"/>
                </a:cubicBezTo>
                <a:cubicBezTo>
                  <a:pt x="12" y="128"/>
                  <a:pt x="12" y="128"/>
                  <a:pt x="12" y="128"/>
                </a:cubicBezTo>
                <a:cubicBezTo>
                  <a:pt x="6" y="151"/>
                  <a:pt x="6" y="151"/>
                  <a:pt x="6" y="151"/>
                </a:cubicBezTo>
                <a:cubicBezTo>
                  <a:pt x="0" y="174"/>
                  <a:pt x="0" y="174"/>
                  <a:pt x="0" y="174"/>
                </a:cubicBezTo>
                <a:cubicBezTo>
                  <a:pt x="30" y="194"/>
                  <a:pt x="30" y="194"/>
                  <a:pt x="30" y="194"/>
                </a:cubicBezTo>
                <a:cubicBezTo>
                  <a:pt x="30" y="200"/>
                  <a:pt x="30" y="206"/>
                  <a:pt x="30" y="212"/>
                </a:cubicBezTo>
                <a:cubicBezTo>
                  <a:pt x="0" y="233"/>
                  <a:pt x="0" y="233"/>
                  <a:pt x="0" y="233"/>
                </a:cubicBezTo>
                <a:cubicBezTo>
                  <a:pt x="13" y="279"/>
                  <a:pt x="13" y="279"/>
                  <a:pt x="13" y="279"/>
                </a:cubicBezTo>
                <a:cubicBezTo>
                  <a:pt x="49" y="280"/>
                  <a:pt x="49" y="280"/>
                  <a:pt x="49" y="280"/>
                </a:cubicBezTo>
                <a:cubicBezTo>
                  <a:pt x="52" y="286"/>
                  <a:pt x="55" y="291"/>
                  <a:pt x="59" y="296"/>
                </a:cubicBezTo>
                <a:cubicBezTo>
                  <a:pt x="43" y="328"/>
                  <a:pt x="43" y="328"/>
                  <a:pt x="43" y="328"/>
                </a:cubicBezTo>
                <a:cubicBezTo>
                  <a:pt x="77" y="362"/>
                  <a:pt x="77" y="362"/>
                  <a:pt x="77" y="362"/>
                </a:cubicBezTo>
                <a:cubicBezTo>
                  <a:pt x="109" y="345"/>
                  <a:pt x="109" y="345"/>
                  <a:pt x="109" y="345"/>
                </a:cubicBezTo>
                <a:cubicBezTo>
                  <a:pt x="114" y="349"/>
                  <a:pt x="119" y="352"/>
                  <a:pt x="125" y="355"/>
                </a:cubicBezTo>
                <a:cubicBezTo>
                  <a:pt x="128" y="390"/>
                  <a:pt x="128" y="390"/>
                  <a:pt x="128" y="390"/>
                </a:cubicBezTo>
                <a:cubicBezTo>
                  <a:pt x="150" y="396"/>
                  <a:pt x="150" y="396"/>
                  <a:pt x="150" y="396"/>
                </a:cubicBezTo>
                <a:cubicBezTo>
                  <a:pt x="174" y="402"/>
                  <a:pt x="174" y="402"/>
                  <a:pt x="174" y="402"/>
                </a:cubicBezTo>
                <a:cubicBezTo>
                  <a:pt x="194" y="373"/>
                  <a:pt x="194" y="373"/>
                  <a:pt x="194" y="373"/>
                </a:cubicBezTo>
                <a:cubicBezTo>
                  <a:pt x="200" y="373"/>
                  <a:pt x="206" y="373"/>
                  <a:pt x="212" y="372"/>
                </a:cubicBezTo>
                <a:cubicBezTo>
                  <a:pt x="232" y="402"/>
                  <a:pt x="232" y="402"/>
                  <a:pt x="232" y="402"/>
                </a:cubicBezTo>
                <a:cubicBezTo>
                  <a:pt x="278" y="389"/>
                  <a:pt x="278" y="389"/>
                  <a:pt x="278" y="389"/>
                </a:cubicBezTo>
                <a:cubicBezTo>
                  <a:pt x="280" y="353"/>
                  <a:pt x="280" y="353"/>
                  <a:pt x="280" y="353"/>
                </a:cubicBezTo>
                <a:cubicBezTo>
                  <a:pt x="285" y="351"/>
                  <a:pt x="291" y="348"/>
                  <a:pt x="296" y="344"/>
                </a:cubicBezTo>
                <a:cubicBezTo>
                  <a:pt x="328" y="360"/>
                  <a:pt x="328" y="360"/>
                  <a:pt x="328" y="360"/>
                </a:cubicBezTo>
                <a:cubicBezTo>
                  <a:pt x="362" y="326"/>
                  <a:pt x="362" y="326"/>
                  <a:pt x="362" y="326"/>
                </a:cubicBezTo>
                <a:cubicBezTo>
                  <a:pt x="345" y="294"/>
                  <a:pt x="345" y="294"/>
                  <a:pt x="345" y="294"/>
                </a:cubicBezTo>
                <a:cubicBezTo>
                  <a:pt x="349" y="289"/>
                  <a:pt x="352" y="283"/>
                  <a:pt x="354" y="277"/>
                </a:cubicBezTo>
                <a:cubicBezTo>
                  <a:pt x="390" y="275"/>
                  <a:pt x="390" y="275"/>
                  <a:pt x="390" y="275"/>
                </a:cubicBezTo>
                <a:cubicBezTo>
                  <a:pt x="396" y="251"/>
                  <a:pt x="396" y="251"/>
                  <a:pt x="396" y="251"/>
                </a:cubicBezTo>
                <a:cubicBezTo>
                  <a:pt x="402" y="229"/>
                  <a:pt x="402" y="229"/>
                  <a:pt x="402" y="229"/>
                </a:cubicBezTo>
                <a:cubicBezTo>
                  <a:pt x="373" y="209"/>
                  <a:pt x="373" y="209"/>
                  <a:pt x="373" y="209"/>
                </a:cubicBezTo>
                <a:cubicBezTo>
                  <a:pt x="373" y="209"/>
                  <a:pt x="373" y="209"/>
                  <a:pt x="373" y="209"/>
                </a:cubicBezTo>
                <a:close/>
                <a:moveTo>
                  <a:pt x="166" y="335"/>
                </a:moveTo>
                <a:cubicBezTo>
                  <a:pt x="93" y="316"/>
                  <a:pt x="48" y="241"/>
                  <a:pt x="67" y="167"/>
                </a:cubicBezTo>
                <a:cubicBezTo>
                  <a:pt x="87" y="93"/>
                  <a:pt x="162" y="49"/>
                  <a:pt x="235" y="68"/>
                </a:cubicBezTo>
                <a:cubicBezTo>
                  <a:pt x="309" y="87"/>
                  <a:pt x="354" y="162"/>
                  <a:pt x="335" y="236"/>
                </a:cubicBezTo>
                <a:cubicBezTo>
                  <a:pt x="316" y="310"/>
                  <a:pt x="241" y="354"/>
                  <a:pt x="166" y="335"/>
                </a:cubicBezTo>
                <a:close/>
              </a:path>
            </a:pathLst>
          </a:custGeom>
          <a:solidFill>
            <a:schemeClr val="bg1">
              <a:lumMod val="50000"/>
            </a:schemeClr>
          </a:solidFill>
          <a:ln>
            <a:noFill/>
          </a:ln>
        </p:spPr>
        <p:txBody>
          <a:bodyPr vert="horz" wrap="square" lIns="91439" tIns="45720" rIns="91439" bIns="45720" numCol="1" anchor="t" anchorCtr="0" compatLnSpc="1"/>
          <a:lstStyle/>
          <a:p>
            <a:endParaRPr lang="zh-CN" altLang="en-US" sz="1800"/>
          </a:p>
        </p:txBody>
      </p:sp>
      <p:sp>
        <p:nvSpPr>
          <p:cNvPr id="30" name="Oval 18"/>
          <p:cNvSpPr>
            <a:spLocks noChangeArrowheads="1"/>
          </p:cNvSpPr>
          <p:nvPr/>
        </p:nvSpPr>
        <p:spPr bwMode="auto">
          <a:xfrm>
            <a:off x="6440170" y="3497580"/>
            <a:ext cx="955675" cy="962025"/>
          </a:xfrm>
          <a:prstGeom prst="ellipse">
            <a:avLst/>
          </a:prstGeom>
          <a:solidFill>
            <a:schemeClr val="accent4"/>
          </a:solidFill>
          <a:ln>
            <a:noFill/>
          </a:ln>
        </p:spPr>
        <p:txBody>
          <a:bodyPr vert="horz" wrap="square" lIns="91439" tIns="45720" rIns="91439" bIns="45720" numCol="1" anchor="t" anchorCtr="0" compatLnSpc="1"/>
          <a:lstStyle/>
          <a:p>
            <a:endParaRPr lang="zh-CN" altLang="en-US" sz="1800"/>
          </a:p>
        </p:txBody>
      </p:sp>
      <p:sp>
        <p:nvSpPr>
          <p:cNvPr id="31" name="Freeform 19"/>
          <p:cNvSpPr>
            <a:spLocks noEditPoints="1"/>
          </p:cNvSpPr>
          <p:nvPr/>
        </p:nvSpPr>
        <p:spPr bwMode="auto">
          <a:xfrm>
            <a:off x="7758430" y="3180715"/>
            <a:ext cx="1585595" cy="1596390"/>
          </a:xfrm>
          <a:custGeom>
            <a:avLst/>
            <a:gdLst>
              <a:gd name="T0" fmla="*/ 373 w 402"/>
              <a:gd name="T1" fmla="*/ 209 h 402"/>
              <a:gd name="T2" fmla="*/ 372 w 402"/>
              <a:gd name="T3" fmla="*/ 190 h 402"/>
              <a:gd name="T4" fmla="*/ 401 w 402"/>
              <a:gd name="T5" fmla="*/ 170 h 402"/>
              <a:gd name="T6" fmla="*/ 389 w 402"/>
              <a:gd name="T7" fmla="*/ 124 h 402"/>
              <a:gd name="T8" fmla="*/ 353 w 402"/>
              <a:gd name="T9" fmla="*/ 123 h 402"/>
              <a:gd name="T10" fmla="*/ 344 w 402"/>
              <a:gd name="T11" fmla="*/ 107 h 402"/>
              <a:gd name="T12" fmla="*/ 360 w 402"/>
              <a:gd name="T13" fmla="*/ 74 h 402"/>
              <a:gd name="T14" fmla="*/ 325 w 402"/>
              <a:gd name="T15" fmla="*/ 41 h 402"/>
              <a:gd name="T16" fmla="*/ 293 w 402"/>
              <a:gd name="T17" fmla="*/ 57 h 402"/>
              <a:gd name="T18" fmla="*/ 277 w 402"/>
              <a:gd name="T19" fmla="*/ 48 h 402"/>
              <a:gd name="T20" fmla="*/ 275 w 402"/>
              <a:gd name="T21" fmla="*/ 12 h 402"/>
              <a:gd name="T22" fmla="*/ 251 w 402"/>
              <a:gd name="T23" fmla="*/ 6 h 402"/>
              <a:gd name="T24" fmla="*/ 228 w 402"/>
              <a:gd name="T25" fmla="*/ 0 h 402"/>
              <a:gd name="T26" fmla="*/ 209 w 402"/>
              <a:gd name="T27" fmla="*/ 30 h 402"/>
              <a:gd name="T28" fmla="*/ 190 w 402"/>
              <a:gd name="T29" fmla="*/ 30 h 402"/>
              <a:gd name="T30" fmla="*/ 170 w 402"/>
              <a:gd name="T31" fmla="*/ 1 h 402"/>
              <a:gd name="T32" fmla="*/ 124 w 402"/>
              <a:gd name="T33" fmla="*/ 13 h 402"/>
              <a:gd name="T34" fmla="*/ 122 w 402"/>
              <a:gd name="T35" fmla="*/ 49 h 402"/>
              <a:gd name="T36" fmla="*/ 106 w 402"/>
              <a:gd name="T37" fmla="*/ 59 h 402"/>
              <a:gd name="T38" fmla="*/ 74 w 402"/>
              <a:gd name="T39" fmla="*/ 43 h 402"/>
              <a:gd name="T40" fmla="*/ 41 w 402"/>
              <a:gd name="T41" fmla="*/ 77 h 402"/>
              <a:gd name="T42" fmla="*/ 56 w 402"/>
              <a:gd name="T43" fmla="*/ 109 h 402"/>
              <a:gd name="T44" fmla="*/ 47 w 402"/>
              <a:gd name="T45" fmla="*/ 126 h 402"/>
              <a:gd name="T46" fmla="*/ 12 w 402"/>
              <a:gd name="T47" fmla="*/ 128 h 402"/>
              <a:gd name="T48" fmla="*/ 6 w 402"/>
              <a:gd name="T49" fmla="*/ 151 h 402"/>
              <a:gd name="T50" fmla="*/ 0 w 402"/>
              <a:gd name="T51" fmla="*/ 174 h 402"/>
              <a:gd name="T52" fmla="*/ 30 w 402"/>
              <a:gd name="T53" fmla="*/ 194 h 402"/>
              <a:gd name="T54" fmla="*/ 30 w 402"/>
              <a:gd name="T55" fmla="*/ 212 h 402"/>
              <a:gd name="T56" fmla="*/ 0 w 402"/>
              <a:gd name="T57" fmla="*/ 233 h 402"/>
              <a:gd name="T58" fmla="*/ 13 w 402"/>
              <a:gd name="T59" fmla="*/ 279 h 402"/>
              <a:gd name="T60" fmla="*/ 49 w 402"/>
              <a:gd name="T61" fmla="*/ 280 h 402"/>
              <a:gd name="T62" fmla="*/ 59 w 402"/>
              <a:gd name="T63" fmla="*/ 296 h 402"/>
              <a:gd name="T64" fmla="*/ 43 w 402"/>
              <a:gd name="T65" fmla="*/ 328 h 402"/>
              <a:gd name="T66" fmla="*/ 77 w 402"/>
              <a:gd name="T67" fmla="*/ 362 h 402"/>
              <a:gd name="T68" fmla="*/ 109 w 402"/>
              <a:gd name="T69" fmla="*/ 345 h 402"/>
              <a:gd name="T70" fmla="*/ 125 w 402"/>
              <a:gd name="T71" fmla="*/ 355 h 402"/>
              <a:gd name="T72" fmla="*/ 128 w 402"/>
              <a:gd name="T73" fmla="*/ 390 h 402"/>
              <a:gd name="T74" fmla="*/ 150 w 402"/>
              <a:gd name="T75" fmla="*/ 396 h 402"/>
              <a:gd name="T76" fmla="*/ 174 w 402"/>
              <a:gd name="T77" fmla="*/ 402 h 402"/>
              <a:gd name="T78" fmla="*/ 194 w 402"/>
              <a:gd name="T79" fmla="*/ 373 h 402"/>
              <a:gd name="T80" fmla="*/ 212 w 402"/>
              <a:gd name="T81" fmla="*/ 372 h 402"/>
              <a:gd name="T82" fmla="*/ 232 w 402"/>
              <a:gd name="T83" fmla="*/ 402 h 402"/>
              <a:gd name="T84" fmla="*/ 278 w 402"/>
              <a:gd name="T85" fmla="*/ 389 h 402"/>
              <a:gd name="T86" fmla="*/ 280 w 402"/>
              <a:gd name="T87" fmla="*/ 353 h 402"/>
              <a:gd name="T88" fmla="*/ 296 w 402"/>
              <a:gd name="T89" fmla="*/ 344 h 402"/>
              <a:gd name="T90" fmla="*/ 328 w 402"/>
              <a:gd name="T91" fmla="*/ 360 h 402"/>
              <a:gd name="T92" fmla="*/ 362 w 402"/>
              <a:gd name="T93" fmla="*/ 326 h 402"/>
              <a:gd name="T94" fmla="*/ 345 w 402"/>
              <a:gd name="T95" fmla="*/ 294 h 402"/>
              <a:gd name="T96" fmla="*/ 354 w 402"/>
              <a:gd name="T97" fmla="*/ 277 h 402"/>
              <a:gd name="T98" fmla="*/ 390 w 402"/>
              <a:gd name="T99" fmla="*/ 275 h 402"/>
              <a:gd name="T100" fmla="*/ 396 w 402"/>
              <a:gd name="T101" fmla="*/ 251 h 402"/>
              <a:gd name="T102" fmla="*/ 402 w 402"/>
              <a:gd name="T103" fmla="*/ 229 h 402"/>
              <a:gd name="T104" fmla="*/ 373 w 402"/>
              <a:gd name="T105" fmla="*/ 209 h 402"/>
              <a:gd name="T106" fmla="*/ 373 w 402"/>
              <a:gd name="T107" fmla="*/ 209 h 402"/>
              <a:gd name="T108" fmla="*/ 166 w 402"/>
              <a:gd name="T109" fmla="*/ 335 h 402"/>
              <a:gd name="T110" fmla="*/ 67 w 402"/>
              <a:gd name="T111" fmla="*/ 167 h 402"/>
              <a:gd name="T112" fmla="*/ 235 w 402"/>
              <a:gd name="T113" fmla="*/ 68 h 402"/>
              <a:gd name="T114" fmla="*/ 335 w 402"/>
              <a:gd name="T115" fmla="*/ 236 h 402"/>
              <a:gd name="T116" fmla="*/ 166 w 402"/>
              <a:gd name="T117" fmla="*/ 335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02" h="402">
                <a:moveTo>
                  <a:pt x="373" y="209"/>
                </a:moveTo>
                <a:cubicBezTo>
                  <a:pt x="373" y="203"/>
                  <a:pt x="373" y="197"/>
                  <a:pt x="372" y="190"/>
                </a:cubicBezTo>
                <a:cubicBezTo>
                  <a:pt x="401" y="170"/>
                  <a:pt x="401" y="170"/>
                  <a:pt x="401" y="170"/>
                </a:cubicBezTo>
                <a:cubicBezTo>
                  <a:pt x="389" y="124"/>
                  <a:pt x="389" y="124"/>
                  <a:pt x="389" y="124"/>
                </a:cubicBezTo>
                <a:cubicBezTo>
                  <a:pt x="353" y="123"/>
                  <a:pt x="353" y="123"/>
                  <a:pt x="353" y="123"/>
                </a:cubicBezTo>
                <a:cubicBezTo>
                  <a:pt x="351" y="117"/>
                  <a:pt x="347" y="111"/>
                  <a:pt x="344" y="107"/>
                </a:cubicBezTo>
                <a:cubicBezTo>
                  <a:pt x="360" y="74"/>
                  <a:pt x="360" y="74"/>
                  <a:pt x="360" y="74"/>
                </a:cubicBezTo>
                <a:cubicBezTo>
                  <a:pt x="325" y="41"/>
                  <a:pt x="325" y="41"/>
                  <a:pt x="325" y="41"/>
                </a:cubicBezTo>
                <a:cubicBezTo>
                  <a:pt x="293" y="57"/>
                  <a:pt x="293" y="57"/>
                  <a:pt x="293" y="57"/>
                </a:cubicBezTo>
                <a:cubicBezTo>
                  <a:pt x="288" y="54"/>
                  <a:pt x="282" y="51"/>
                  <a:pt x="277" y="48"/>
                </a:cubicBezTo>
                <a:cubicBezTo>
                  <a:pt x="275" y="12"/>
                  <a:pt x="275" y="12"/>
                  <a:pt x="275" y="12"/>
                </a:cubicBezTo>
                <a:cubicBezTo>
                  <a:pt x="251" y="6"/>
                  <a:pt x="251" y="6"/>
                  <a:pt x="251" y="6"/>
                </a:cubicBezTo>
                <a:cubicBezTo>
                  <a:pt x="228" y="0"/>
                  <a:pt x="228" y="0"/>
                  <a:pt x="228" y="0"/>
                </a:cubicBezTo>
                <a:cubicBezTo>
                  <a:pt x="209" y="30"/>
                  <a:pt x="209" y="30"/>
                  <a:pt x="209" y="30"/>
                </a:cubicBezTo>
                <a:cubicBezTo>
                  <a:pt x="203" y="30"/>
                  <a:pt x="196" y="30"/>
                  <a:pt x="190" y="30"/>
                </a:cubicBezTo>
                <a:cubicBezTo>
                  <a:pt x="170" y="1"/>
                  <a:pt x="170" y="1"/>
                  <a:pt x="170" y="1"/>
                </a:cubicBezTo>
                <a:cubicBezTo>
                  <a:pt x="124" y="13"/>
                  <a:pt x="124" y="13"/>
                  <a:pt x="124" y="13"/>
                </a:cubicBezTo>
                <a:cubicBezTo>
                  <a:pt x="122" y="49"/>
                  <a:pt x="122" y="49"/>
                  <a:pt x="122" y="49"/>
                </a:cubicBezTo>
                <a:cubicBezTo>
                  <a:pt x="116" y="52"/>
                  <a:pt x="111" y="55"/>
                  <a:pt x="106" y="59"/>
                </a:cubicBezTo>
                <a:cubicBezTo>
                  <a:pt x="74" y="43"/>
                  <a:pt x="74" y="43"/>
                  <a:pt x="74" y="43"/>
                </a:cubicBezTo>
                <a:cubicBezTo>
                  <a:pt x="41" y="77"/>
                  <a:pt x="41" y="77"/>
                  <a:pt x="41" y="77"/>
                </a:cubicBezTo>
                <a:cubicBezTo>
                  <a:pt x="56" y="109"/>
                  <a:pt x="56" y="109"/>
                  <a:pt x="56" y="109"/>
                </a:cubicBezTo>
                <a:cubicBezTo>
                  <a:pt x="53" y="114"/>
                  <a:pt x="50" y="120"/>
                  <a:pt x="47" y="126"/>
                </a:cubicBezTo>
                <a:cubicBezTo>
                  <a:pt x="12" y="128"/>
                  <a:pt x="12" y="128"/>
                  <a:pt x="12" y="128"/>
                </a:cubicBezTo>
                <a:cubicBezTo>
                  <a:pt x="6" y="151"/>
                  <a:pt x="6" y="151"/>
                  <a:pt x="6" y="151"/>
                </a:cubicBezTo>
                <a:cubicBezTo>
                  <a:pt x="0" y="174"/>
                  <a:pt x="0" y="174"/>
                  <a:pt x="0" y="174"/>
                </a:cubicBezTo>
                <a:cubicBezTo>
                  <a:pt x="30" y="194"/>
                  <a:pt x="30" y="194"/>
                  <a:pt x="30" y="194"/>
                </a:cubicBezTo>
                <a:cubicBezTo>
                  <a:pt x="30" y="200"/>
                  <a:pt x="30" y="206"/>
                  <a:pt x="30" y="212"/>
                </a:cubicBezTo>
                <a:cubicBezTo>
                  <a:pt x="0" y="233"/>
                  <a:pt x="0" y="233"/>
                  <a:pt x="0" y="233"/>
                </a:cubicBezTo>
                <a:cubicBezTo>
                  <a:pt x="13" y="279"/>
                  <a:pt x="13" y="279"/>
                  <a:pt x="13" y="279"/>
                </a:cubicBezTo>
                <a:cubicBezTo>
                  <a:pt x="49" y="280"/>
                  <a:pt x="49" y="280"/>
                  <a:pt x="49" y="280"/>
                </a:cubicBezTo>
                <a:cubicBezTo>
                  <a:pt x="52" y="286"/>
                  <a:pt x="55" y="291"/>
                  <a:pt x="59" y="296"/>
                </a:cubicBezTo>
                <a:cubicBezTo>
                  <a:pt x="43" y="328"/>
                  <a:pt x="43" y="328"/>
                  <a:pt x="43" y="328"/>
                </a:cubicBezTo>
                <a:cubicBezTo>
                  <a:pt x="77" y="362"/>
                  <a:pt x="77" y="362"/>
                  <a:pt x="77" y="362"/>
                </a:cubicBezTo>
                <a:cubicBezTo>
                  <a:pt x="109" y="345"/>
                  <a:pt x="109" y="345"/>
                  <a:pt x="109" y="345"/>
                </a:cubicBezTo>
                <a:cubicBezTo>
                  <a:pt x="114" y="349"/>
                  <a:pt x="119" y="352"/>
                  <a:pt x="125" y="355"/>
                </a:cubicBezTo>
                <a:cubicBezTo>
                  <a:pt x="128" y="390"/>
                  <a:pt x="128" y="390"/>
                  <a:pt x="128" y="390"/>
                </a:cubicBezTo>
                <a:cubicBezTo>
                  <a:pt x="150" y="396"/>
                  <a:pt x="150" y="396"/>
                  <a:pt x="150" y="396"/>
                </a:cubicBezTo>
                <a:cubicBezTo>
                  <a:pt x="174" y="402"/>
                  <a:pt x="174" y="402"/>
                  <a:pt x="174" y="402"/>
                </a:cubicBezTo>
                <a:cubicBezTo>
                  <a:pt x="194" y="373"/>
                  <a:pt x="194" y="373"/>
                  <a:pt x="194" y="373"/>
                </a:cubicBezTo>
                <a:cubicBezTo>
                  <a:pt x="200" y="373"/>
                  <a:pt x="206" y="373"/>
                  <a:pt x="212" y="372"/>
                </a:cubicBezTo>
                <a:cubicBezTo>
                  <a:pt x="232" y="402"/>
                  <a:pt x="232" y="402"/>
                  <a:pt x="232" y="402"/>
                </a:cubicBezTo>
                <a:cubicBezTo>
                  <a:pt x="278" y="389"/>
                  <a:pt x="278" y="389"/>
                  <a:pt x="278" y="389"/>
                </a:cubicBezTo>
                <a:cubicBezTo>
                  <a:pt x="280" y="353"/>
                  <a:pt x="280" y="353"/>
                  <a:pt x="280" y="353"/>
                </a:cubicBezTo>
                <a:cubicBezTo>
                  <a:pt x="285" y="351"/>
                  <a:pt x="291" y="348"/>
                  <a:pt x="296" y="344"/>
                </a:cubicBezTo>
                <a:cubicBezTo>
                  <a:pt x="328" y="360"/>
                  <a:pt x="328" y="360"/>
                  <a:pt x="328" y="360"/>
                </a:cubicBezTo>
                <a:cubicBezTo>
                  <a:pt x="362" y="326"/>
                  <a:pt x="362" y="326"/>
                  <a:pt x="362" y="326"/>
                </a:cubicBezTo>
                <a:cubicBezTo>
                  <a:pt x="345" y="294"/>
                  <a:pt x="345" y="294"/>
                  <a:pt x="345" y="294"/>
                </a:cubicBezTo>
                <a:cubicBezTo>
                  <a:pt x="349" y="289"/>
                  <a:pt x="352" y="283"/>
                  <a:pt x="354" y="277"/>
                </a:cubicBezTo>
                <a:cubicBezTo>
                  <a:pt x="390" y="275"/>
                  <a:pt x="390" y="275"/>
                  <a:pt x="390" y="275"/>
                </a:cubicBezTo>
                <a:cubicBezTo>
                  <a:pt x="396" y="251"/>
                  <a:pt x="396" y="251"/>
                  <a:pt x="396" y="251"/>
                </a:cubicBezTo>
                <a:cubicBezTo>
                  <a:pt x="402" y="229"/>
                  <a:pt x="402" y="229"/>
                  <a:pt x="402" y="229"/>
                </a:cubicBezTo>
                <a:cubicBezTo>
                  <a:pt x="373" y="209"/>
                  <a:pt x="373" y="209"/>
                  <a:pt x="373" y="209"/>
                </a:cubicBezTo>
                <a:cubicBezTo>
                  <a:pt x="373" y="209"/>
                  <a:pt x="373" y="209"/>
                  <a:pt x="373" y="209"/>
                </a:cubicBezTo>
                <a:close/>
                <a:moveTo>
                  <a:pt x="166" y="335"/>
                </a:moveTo>
                <a:cubicBezTo>
                  <a:pt x="93" y="316"/>
                  <a:pt x="48" y="241"/>
                  <a:pt x="67" y="167"/>
                </a:cubicBezTo>
                <a:cubicBezTo>
                  <a:pt x="87" y="93"/>
                  <a:pt x="162" y="49"/>
                  <a:pt x="235" y="68"/>
                </a:cubicBezTo>
                <a:cubicBezTo>
                  <a:pt x="309" y="87"/>
                  <a:pt x="354" y="162"/>
                  <a:pt x="335" y="236"/>
                </a:cubicBezTo>
                <a:cubicBezTo>
                  <a:pt x="316" y="310"/>
                  <a:pt x="241" y="354"/>
                  <a:pt x="166" y="335"/>
                </a:cubicBezTo>
                <a:close/>
              </a:path>
            </a:pathLst>
          </a:custGeom>
          <a:solidFill>
            <a:schemeClr val="bg1">
              <a:lumMod val="50000"/>
            </a:schemeClr>
          </a:solidFill>
          <a:ln>
            <a:noFill/>
          </a:ln>
        </p:spPr>
        <p:txBody>
          <a:bodyPr vert="horz" wrap="square" lIns="91439" tIns="45720" rIns="91439" bIns="45720" numCol="1" anchor="t" anchorCtr="0" compatLnSpc="1"/>
          <a:lstStyle/>
          <a:p>
            <a:endParaRPr lang="zh-CN" altLang="en-US" sz="1800"/>
          </a:p>
        </p:txBody>
      </p:sp>
      <p:sp>
        <p:nvSpPr>
          <p:cNvPr id="32" name="Oval 20"/>
          <p:cNvSpPr>
            <a:spLocks noChangeArrowheads="1"/>
          </p:cNvSpPr>
          <p:nvPr/>
        </p:nvSpPr>
        <p:spPr bwMode="auto">
          <a:xfrm>
            <a:off x="8073390" y="3497580"/>
            <a:ext cx="955675" cy="962025"/>
          </a:xfrm>
          <a:prstGeom prst="ellipse">
            <a:avLst/>
          </a:prstGeom>
          <a:solidFill>
            <a:schemeClr val="accent1"/>
          </a:solidFill>
          <a:ln>
            <a:noFill/>
          </a:ln>
        </p:spPr>
        <p:txBody>
          <a:bodyPr vert="horz" wrap="square" lIns="91439" tIns="45720" rIns="91439" bIns="45720" numCol="1" anchor="t" anchorCtr="0" compatLnSpc="1"/>
          <a:lstStyle/>
          <a:p>
            <a:endParaRPr lang="zh-CN" altLang="en-US" sz="1800"/>
          </a:p>
        </p:txBody>
      </p:sp>
      <p:sp>
        <p:nvSpPr>
          <p:cNvPr id="33" name="Freeform 21"/>
          <p:cNvSpPr>
            <a:spLocks noEditPoints="1"/>
          </p:cNvSpPr>
          <p:nvPr/>
        </p:nvSpPr>
        <p:spPr bwMode="auto">
          <a:xfrm>
            <a:off x="10001885" y="3799205"/>
            <a:ext cx="354330" cy="362585"/>
          </a:xfrm>
          <a:custGeom>
            <a:avLst/>
            <a:gdLst>
              <a:gd name="T0" fmla="*/ 26 w 90"/>
              <a:gd name="T1" fmla="*/ 19 h 91"/>
              <a:gd name="T2" fmla="*/ 19 w 90"/>
              <a:gd name="T3" fmla="*/ 26 h 91"/>
              <a:gd name="T4" fmla="*/ 18 w 90"/>
              <a:gd name="T5" fmla="*/ 34 h 91"/>
              <a:gd name="T6" fmla="*/ 22 w 90"/>
              <a:gd name="T7" fmla="*/ 29 h 91"/>
              <a:gd name="T8" fmla="*/ 29 w 90"/>
              <a:gd name="T9" fmla="*/ 23 h 91"/>
              <a:gd name="T10" fmla="*/ 33 w 90"/>
              <a:gd name="T11" fmla="*/ 18 h 91"/>
              <a:gd name="T12" fmla="*/ 89 w 90"/>
              <a:gd name="T13" fmla="*/ 84 h 91"/>
              <a:gd name="T14" fmla="*/ 73 w 90"/>
              <a:gd name="T15" fmla="*/ 67 h 91"/>
              <a:gd name="T16" fmla="*/ 82 w 90"/>
              <a:gd name="T17" fmla="*/ 41 h 91"/>
              <a:gd name="T18" fmla="*/ 79 w 90"/>
              <a:gd name="T19" fmla="*/ 25 h 91"/>
              <a:gd name="T20" fmla="*/ 70 w 90"/>
              <a:gd name="T21" fmla="*/ 12 h 91"/>
              <a:gd name="T22" fmla="*/ 41 w 90"/>
              <a:gd name="T23" fmla="*/ 0 h 91"/>
              <a:gd name="T24" fmla="*/ 3 w 90"/>
              <a:gd name="T25" fmla="*/ 25 h 91"/>
              <a:gd name="T26" fmla="*/ 3 w 90"/>
              <a:gd name="T27" fmla="*/ 57 h 91"/>
              <a:gd name="T28" fmla="*/ 12 w 90"/>
              <a:gd name="T29" fmla="*/ 70 h 91"/>
              <a:gd name="T30" fmla="*/ 25 w 90"/>
              <a:gd name="T31" fmla="*/ 79 h 91"/>
              <a:gd name="T32" fmla="*/ 25 w 90"/>
              <a:gd name="T33" fmla="*/ 79 h 91"/>
              <a:gd name="T34" fmla="*/ 57 w 90"/>
              <a:gd name="T35" fmla="*/ 79 h 91"/>
              <a:gd name="T36" fmla="*/ 84 w 90"/>
              <a:gd name="T37" fmla="*/ 89 h 91"/>
              <a:gd name="T38" fmla="*/ 89 w 90"/>
              <a:gd name="T39" fmla="*/ 84 h 91"/>
              <a:gd name="T40" fmla="*/ 65 w 90"/>
              <a:gd name="T41" fmla="*/ 65 h 91"/>
              <a:gd name="T42" fmla="*/ 54 w 90"/>
              <a:gd name="T43" fmla="*/ 72 h 91"/>
              <a:gd name="T44" fmla="*/ 28 w 90"/>
              <a:gd name="T45" fmla="*/ 72 h 91"/>
              <a:gd name="T46" fmla="*/ 17 w 90"/>
              <a:gd name="T47" fmla="*/ 65 h 91"/>
              <a:gd name="T48" fmla="*/ 17 w 90"/>
              <a:gd name="T49" fmla="*/ 65 h 91"/>
              <a:gd name="T50" fmla="*/ 10 w 90"/>
              <a:gd name="T51" fmla="*/ 54 h 91"/>
              <a:gd name="T52" fmla="*/ 10 w 90"/>
              <a:gd name="T53" fmla="*/ 28 h 91"/>
              <a:gd name="T54" fmla="*/ 41 w 90"/>
              <a:gd name="T55" fmla="*/ 7 h 91"/>
              <a:gd name="T56" fmla="*/ 65 w 90"/>
              <a:gd name="T57" fmla="*/ 17 h 91"/>
              <a:gd name="T58" fmla="*/ 72 w 90"/>
              <a:gd name="T59" fmla="*/ 28 h 91"/>
              <a:gd name="T60" fmla="*/ 75 w 90"/>
              <a:gd name="T61" fmla="*/ 41 h 91"/>
              <a:gd name="T62" fmla="*/ 65 w 90"/>
              <a:gd name="T63" fmla="*/ 65 h 91"/>
              <a:gd name="T64" fmla="*/ 65 w 90"/>
              <a:gd name="T65" fmla="*/ 39 h 91"/>
              <a:gd name="T66" fmla="*/ 61 w 90"/>
              <a:gd name="T67" fmla="*/ 50 h 91"/>
              <a:gd name="T68" fmla="*/ 57 w 90"/>
              <a:gd name="T69" fmla="*/ 57 h 91"/>
              <a:gd name="T70" fmla="*/ 41 w 90"/>
              <a:gd name="T71" fmla="*/ 63 h 91"/>
              <a:gd name="T72" fmla="*/ 41 w 90"/>
              <a:gd name="T73" fmla="*/ 68 h 91"/>
              <a:gd name="T74" fmla="*/ 60 w 90"/>
              <a:gd name="T75" fmla="*/ 60 h 91"/>
              <a:gd name="T76" fmla="*/ 66 w 90"/>
              <a:gd name="T77" fmla="*/ 51 h 91"/>
              <a:gd name="T78" fmla="*/ 65 w 90"/>
              <a:gd name="T79" fmla="*/ 39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90" h="91">
                <a:moveTo>
                  <a:pt x="30" y="16"/>
                </a:moveTo>
                <a:cubicBezTo>
                  <a:pt x="29" y="17"/>
                  <a:pt x="27" y="18"/>
                  <a:pt x="26" y="19"/>
                </a:cubicBezTo>
                <a:cubicBezTo>
                  <a:pt x="25" y="20"/>
                  <a:pt x="23" y="21"/>
                  <a:pt x="22" y="22"/>
                </a:cubicBezTo>
                <a:cubicBezTo>
                  <a:pt x="21" y="23"/>
                  <a:pt x="20" y="25"/>
                  <a:pt x="19" y="26"/>
                </a:cubicBezTo>
                <a:cubicBezTo>
                  <a:pt x="18" y="28"/>
                  <a:pt x="17" y="29"/>
                  <a:pt x="16" y="31"/>
                </a:cubicBezTo>
                <a:cubicBezTo>
                  <a:pt x="16" y="32"/>
                  <a:pt x="16" y="33"/>
                  <a:pt x="18" y="34"/>
                </a:cubicBezTo>
                <a:cubicBezTo>
                  <a:pt x="19" y="34"/>
                  <a:pt x="20" y="34"/>
                  <a:pt x="20" y="32"/>
                </a:cubicBezTo>
                <a:cubicBezTo>
                  <a:pt x="21" y="31"/>
                  <a:pt x="22" y="30"/>
                  <a:pt x="22" y="29"/>
                </a:cubicBezTo>
                <a:cubicBezTo>
                  <a:pt x="23" y="28"/>
                  <a:pt x="24" y="26"/>
                  <a:pt x="25" y="25"/>
                </a:cubicBezTo>
                <a:cubicBezTo>
                  <a:pt x="26" y="24"/>
                  <a:pt x="27" y="23"/>
                  <a:pt x="29" y="23"/>
                </a:cubicBezTo>
                <a:cubicBezTo>
                  <a:pt x="30" y="22"/>
                  <a:pt x="31" y="21"/>
                  <a:pt x="32" y="21"/>
                </a:cubicBezTo>
                <a:cubicBezTo>
                  <a:pt x="33" y="20"/>
                  <a:pt x="34" y="19"/>
                  <a:pt x="33" y="18"/>
                </a:cubicBezTo>
                <a:cubicBezTo>
                  <a:pt x="33" y="17"/>
                  <a:pt x="32" y="16"/>
                  <a:pt x="30" y="16"/>
                </a:cubicBezTo>
                <a:close/>
                <a:moveTo>
                  <a:pt x="89" y="84"/>
                </a:moveTo>
                <a:cubicBezTo>
                  <a:pt x="89" y="84"/>
                  <a:pt x="89" y="84"/>
                  <a:pt x="89" y="84"/>
                </a:cubicBezTo>
                <a:cubicBezTo>
                  <a:pt x="73" y="67"/>
                  <a:pt x="73" y="67"/>
                  <a:pt x="73" y="67"/>
                </a:cubicBezTo>
                <a:cubicBezTo>
                  <a:pt x="75" y="64"/>
                  <a:pt x="77" y="61"/>
                  <a:pt x="79" y="57"/>
                </a:cubicBezTo>
                <a:cubicBezTo>
                  <a:pt x="81" y="52"/>
                  <a:pt x="82" y="47"/>
                  <a:pt x="82" y="41"/>
                </a:cubicBezTo>
                <a:cubicBezTo>
                  <a:pt x="82" y="36"/>
                  <a:pt x="81" y="30"/>
                  <a:pt x="79" y="26"/>
                </a:cubicBezTo>
                <a:cubicBezTo>
                  <a:pt x="79" y="25"/>
                  <a:pt x="79" y="25"/>
                  <a:pt x="79" y="25"/>
                </a:cubicBezTo>
                <a:cubicBezTo>
                  <a:pt x="77" y="20"/>
                  <a:pt x="74" y="16"/>
                  <a:pt x="70" y="12"/>
                </a:cubicBezTo>
                <a:cubicBezTo>
                  <a:pt x="70" y="12"/>
                  <a:pt x="70" y="12"/>
                  <a:pt x="70" y="12"/>
                </a:cubicBezTo>
                <a:cubicBezTo>
                  <a:pt x="66" y="8"/>
                  <a:pt x="62" y="5"/>
                  <a:pt x="57" y="3"/>
                </a:cubicBezTo>
                <a:cubicBezTo>
                  <a:pt x="52" y="1"/>
                  <a:pt x="46" y="0"/>
                  <a:pt x="41" y="0"/>
                </a:cubicBezTo>
                <a:cubicBezTo>
                  <a:pt x="29" y="0"/>
                  <a:pt x="19" y="4"/>
                  <a:pt x="12" y="12"/>
                </a:cubicBezTo>
                <a:cubicBezTo>
                  <a:pt x="8" y="16"/>
                  <a:pt x="5" y="20"/>
                  <a:pt x="3" y="25"/>
                </a:cubicBezTo>
                <a:cubicBezTo>
                  <a:pt x="1" y="30"/>
                  <a:pt x="0" y="36"/>
                  <a:pt x="0" y="41"/>
                </a:cubicBezTo>
                <a:cubicBezTo>
                  <a:pt x="0" y="47"/>
                  <a:pt x="1" y="52"/>
                  <a:pt x="3" y="57"/>
                </a:cubicBezTo>
                <a:cubicBezTo>
                  <a:pt x="3" y="57"/>
                  <a:pt x="3" y="57"/>
                  <a:pt x="3" y="57"/>
                </a:cubicBezTo>
                <a:cubicBezTo>
                  <a:pt x="5" y="62"/>
                  <a:pt x="8" y="66"/>
                  <a:pt x="12" y="70"/>
                </a:cubicBezTo>
                <a:cubicBezTo>
                  <a:pt x="12" y="70"/>
                  <a:pt x="12" y="70"/>
                  <a:pt x="12" y="70"/>
                </a:cubicBezTo>
                <a:cubicBezTo>
                  <a:pt x="16" y="74"/>
                  <a:pt x="20" y="77"/>
                  <a:pt x="25" y="79"/>
                </a:cubicBezTo>
                <a:cubicBezTo>
                  <a:pt x="25" y="79"/>
                  <a:pt x="25" y="79"/>
                  <a:pt x="25" y="79"/>
                </a:cubicBezTo>
                <a:cubicBezTo>
                  <a:pt x="25" y="79"/>
                  <a:pt x="25" y="79"/>
                  <a:pt x="25" y="79"/>
                </a:cubicBezTo>
                <a:cubicBezTo>
                  <a:pt x="30" y="81"/>
                  <a:pt x="35" y="82"/>
                  <a:pt x="41" y="82"/>
                </a:cubicBezTo>
                <a:cubicBezTo>
                  <a:pt x="46" y="82"/>
                  <a:pt x="52" y="81"/>
                  <a:pt x="57" y="79"/>
                </a:cubicBezTo>
                <a:cubicBezTo>
                  <a:pt x="61" y="78"/>
                  <a:pt x="64" y="75"/>
                  <a:pt x="67" y="73"/>
                </a:cubicBezTo>
                <a:cubicBezTo>
                  <a:pt x="84" y="89"/>
                  <a:pt x="84" y="89"/>
                  <a:pt x="84" y="89"/>
                </a:cubicBezTo>
                <a:cubicBezTo>
                  <a:pt x="85" y="91"/>
                  <a:pt x="88" y="91"/>
                  <a:pt x="89" y="89"/>
                </a:cubicBezTo>
                <a:cubicBezTo>
                  <a:pt x="90" y="88"/>
                  <a:pt x="90" y="85"/>
                  <a:pt x="89" y="84"/>
                </a:cubicBezTo>
                <a:close/>
                <a:moveTo>
                  <a:pt x="65" y="65"/>
                </a:moveTo>
                <a:cubicBezTo>
                  <a:pt x="65" y="65"/>
                  <a:pt x="65" y="65"/>
                  <a:pt x="65" y="65"/>
                </a:cubicBezTo>
                <a:cubicBezTo>
                  <a:pt x="65" y="65"/>
                  <a:pt x="65" y="65"/>
                  <a:pt x="65" y="65"/>
                </a:cubicBezTo>
                <a:cubicBezTo>
                  <a:pt x="62" y="68"/>
                  <a:pt x="58" y="71"/>
                  <a:pt x="54" y="72"/>
                </a:cubicBezTo>
                <a:cubicBezTo>
                  <a:pt x="50" y="74"/>
                  <a:pt x="45" y="75"/>
                  <a:pt x="41" y="75"/>
                </a:cubicBezTo>
                <a:cubicBezTo>
                  <a:pt x="36" y="75"/>
                  <a:pt x="32" y="74"/>
                  <a:pt x="28" y="72"/>
                </a:cubicBezTo>
                <a:cubicBezTo>
                  <a:pt x="28" y="72"/>
                  <a:pt x="28" y="72"/>
                  <a:pt x="28" y="72"/>
                </a:cubicBezTo>
                <a:cubicBezTo>
                  <a:pt x="24" y="71"/>
                  <a:pt x="20" y="68"/>
                  <a:pt x="17" y="65"/>
                </a:cubicBezTo>
                <a:cubicBezTo>
                  <a:pt x="17" y="65"/>
                  <a:pt x="17" y="65"/>
                  <a:pt x="17" y="65"/>
                </a:cubicBezTo>
                <a:cubicBezTo>
                  <a:pt x="17" y="65"/>
                  <a:pt x="17" y="65"/>
                  <a:pt x="17" y="65"/>
                </a:cubicBezTo>
                <a:cubicBezTo>
                  <a:pt x="14" y="62"/>
                  <a:pt x="11" y="58"/>
                  <a:pt x="10" y="54"/>
                </a:cubicBezTo>
                <a:cubicBezTo>
                  <a:pt x="10" y="54"/>
                  <a:pt x="10" y="54"/>
                  <a:pt x="10" y="54"/>
                </a:cubicBezTo>
                <a:cubicBezTo>
                  <a:pt x="8" y="50"/>
                  <a:pt x="7" y="46"/>
                  <a:pt x="7" y="41"/>
                </a:cubicBezTo>
                <a:cubicBezTo>
                  <a:pt x="7" y="37"/>
                  <a:pt x="8" y="32"/>
                  <a:pt x="10" y="28"/>
                </a:cubicBezTo>
                <a:cubicBezTo>
                  <a:pt x="11" y="24"/>
                  <a:pt x="14" y="20"/>
                  <a:pt x="17" y="17"/>
                </a:cubicBezTo>
                <a:cubicBezTo>
                  <a:pt x="23" y="11"/>
                  <a:pt x="32" y="7"/>
                  <a:pt x="41" y="7"/>
                </a:cubicBezTo>
                <a:cubicBezTo>
                  <a:pt x="45" y="7"/>
                  <a:pt x="50" y="8"/>
                  <a:pt x="54" y="10"/>
                </a:cubicBezTo>
                <a:cubicBezTo>
                  <a:pt x="58" y="12"/>
                  <a:pt x="62" y="14"/>
                  <a:pt x="65" y="17"/>
                </a:cubicBezTo>
                <a:cubicBezTo>
                  <a:pt x="65" y="17"/>
                  <a:pt x="65" y="17"/>
                  <a:pt x="65" y="17"/>
                </a:cubicBezTo>
                <a:cubicBezTo>
                  <a:pt x="68" y="21"/>
                  <a:pt x="70" y="24"/>
                  <a:pt x="72" y="28"/>
                </a:cubicBezTo>
                <a:cubicBezTo>
                  <a:pt x="72" y="28"/>
                  <a:pt x="72" y="28"/>
                  <a:pt x="72" y="28"/>
                </a:cubicBezTo>
                <a:cubicBezTo>
                  <a:pt x="74" y="32"/>
                  <a:pt x="75" y="37"/>
                  <a:pt x="75" y="41"/>
                </a:cubicBezTo>
                <a:cubicBezTo>
                  <a:pt x="75" y="46"/>
                  <a:pt x="74" y="50"/>
                  <a:pt x="72" y="54"/>
                </a:cubicBezTo>
                <a:cubicBezTo>
                  <a:pt x="70" y="58"/>
                  <a:pt x="68" y="62"/>
                  <a:pt x="65" y="65"/>
                </a:cubicBezTo>
                <a:close/>
                <a:moveTo>
                  <a:pt x="65" y="39"/>
                </a:moveTo>
                <a:cubicBezTo>
                  <a:pt x="65" y="39"/>
                  <a:pt x="65" y="39"/>
                  <a:pt x="65" y="39"/>
                </a:cubicBezTo>
                <a:cubicBezTo>
                  <a:pt x="64" y="39"/>
                  <a:pt x="63" y="40"/>
                  <a:pt x="63" y="41"/>
                </a:cubicBezTo>
                <a:cubicBezTo>
                  <a:pt x="63" y="44"/>
                  <a:pt x="62" y="47"/>
                  <a:pt x="61" y="50"/>
                </a:cubicBezTo>
                <a:cubicBezTo>
                  <a:pt x="61" y="50"/>
                  <a:pt x="61" y="50"/>
                  <a:pt x="61" y="50"/>
                </a:cubicBezTo>
                <a:cubicBezTo>
                  <a:pt x="60" y="52"/>
                  <a:pt x="59" y="55"/>
                  <a:pt x="57" y="57"/>
                </a:cubicBezTo>
                <a:cubicBezTo>
                  <a:pt x="54" y="59"/>
                  <a:pt x="52" y="60"/>
                  <a:pt x="49" y="62"/>
                </a:cubicBezTo>
                <a:cubicBezTo>
                  <a:pt x="47" y="63"/>
                  <a:pt x="44" y="63"/>
                  <a:pt x="41" y="63"/>
                </a:cubicBezTo>
                <a:cubicBezTo>
                  <a:pt x="40" y="63"/>
                  <a:pt x="39" y="64"/>
                  <a:pt x="39" y="66"/>
                </a:cubicBezTo>
                <a:cubicBezTo>
                  <a:pt x="39" y="67"/>
                  <a:pt x="40" y="68"/>
                  <a:pt x="41" y="68"/>
                </a:cubicBezTo>
                <a:cubicBezTo>
                  <a:pt x="44" y="68"/>
                  <a:pt x="48" y="67"/>
                  <a:pt x="51" y="66"/>
                </a:cubicBezTo>
                <a:cubicBezTo>
                  <a:pt x="54" y="64"/>
                  <a:pt x="57" y="63"/>
                  <a:pt x="60" y="60"/>
                </a:cubicBezTo>
                <a:cubicBezTo>
                  <a:pt x="62" y="58"/>
                  <a:pt x="64" y="55"/>
                  <a:pt x="66" y="51"/>
                </a:cubicBezTo>
                <a:cubicBezTo>
                  <a:pt x="66" y="51"/>
                  <a:pt x="66" y="51"/>
                  <a:pt x="66" y="51"/>
                </a:cubicBezTo>
                <a:cubicBezTo>
                  <a:pt x="67" y="48"/>
                  <a:pt x="68" y="45"/>
                  <a:pt x="68" y="41"/>
                </a:cubicBezTo>
                <a:cubicBezTo>
                  <a:pt x="68" y="40"/>
                  <a:pt x="67" y="39"/>
                  <a:pt x="65" y="3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39" tIns="45720" rIns="91439" bIns="45720" numCol="1" anchor="t" anchorCtr="0" compatLnSpc="1"/>
          <a:lstStyle/>
          <a:p>
            <a:endParaRPr lang="zh-CN" altLang="en-US" sz="1800"/>
          </a:p>
        </p:txBody>
      </p:sp>
      <p:sp>
        <p:nvSpPr>
          <p:cNvPr id="34" name="Freeform 22"/>
          <p:cNvSpPr>
            <a:spLocks noEditPoints="1"/>
          </p:cNvSpPr>
          <p:nvPr/>
        </p:nvSpPr>
        <p:spPr bwMode="auto">
          <a:xfrm>
            <a:off x="1824355" y="3791585"/>
            <a:ext cx="387985" cy="374650"/>
          </a:xfrm>
          <a:custGeom>
            <a:avLst/>
            <a:gdLst>
              <a:gd name="T0" fmla="*/ 59 w 98"/>
              <a:gd name="T1" fmla="*/ 0 h 94"/>
              <a:gd name="T2" fmla="*/ 70 w 98"/>
              <a:gd name="T3" fmla="*/ 11 h 94"/>
              <a:gd name="T4" fmla="*/ 79 w 98"/>
              <a:gd name="T5" fmla="*/ 14 h 94"/>
              <a:gd name="T6" fmla="*/ 98 w 98"/>
              <a:gd name="T7" fmla="*/ 34 h 94"/>
              <a:gd name="T8" fmla="*/ 92 w 98"/>
              <a:gd name="T9" fmla="*/ 89 h 94"/>
              <a:gd name="T10" fmla="*/ 19 w 98"/>
              <a:gd name="T11" fmla="*/ 94 h 94"/>
              <a:gd name="T12" fmla="*/ 5 w 98"/>
              <a:gd name="T13" fmla="*/ 88 h 94"/>
              <a:gd name="T14" fmla="*/ 0 w 98"/>
              <a:gd name="T15" fmla="*/ 34 h 94"/>
              <a:gd name="T16" fmla="*/ 19 w 98"/>
              <a:gd name="T17" fmla="*/ 14 h 94"/>
              <a:gd name="T18" fmla="*/ 27 w 98"/>
              <a:gd name="T19" fmla="*/ 11 h 94"/>
              <a:gd name="T20" fmla="*/ 38 w 98"/>
              <a:gd name="T21" fmla="*/ 0 h 94"/>
              <a:gd name="T22" fmla="*/ 69 w 98"/>
              <a:gd name="T23" fmla="*/ 22 h 94"/>
              <a:gd name="T24" fmla="*/ 68 w 98"/>
              <a:gd name="T25" fmla="*/ 22 h 94"/>
              <a:gd name="T26" fmla="*/ 29 w 98"/>
              <a:gd name="T27" fmla="*/ 22 h 94"/>
              <a:gd name="T28" fmla="*/ 11 w 98"/>
              <a:gd name="T29" fmla="*/ 25 h 94"/>
              <a:gd name="T30" fmla="*/ 7 w 98"/>
              <a:gd name="T31" fmla="*/ 34 h 94"/>
              <a:gd name="T32" fmla="*/ 18 w 98"/>
              <a:gd name="T33" fmla="*/ 52 h 94"/>
              <a:gd name="T34" fmla="*/ 20 w 98"/>
              <a:gd name="T35" fmla="*/ 43 h 94"/>
              <a:gd name="T36" fmla="*/ 37 w 98"/>
              <a:gd name="T37" fmla="*/ 43 h 94"/>
              <a:gd name="T38" fmla="*/ 39 w 98"/>
              <a:gd name="T39" fmla="*/ 45 h 94"/>
              <a:gd name="T40" fmla="*/ 59 w 98"/>
              <a:gd name="T41" fmla="*/ 52 h 94"/>
              <a:gd name="T42" fmla="*/ 61 w 98"/>
              <a:gd name="T43" fmla="*/ 43 h 94"/>
              <a:gd name="T44" fmla="*/ 77 w 98"/>
              <a:gd name="T45" fmla="*/ 43 h 94"/>
              <a:gd name="T46" fmla="*/ 80 w 98"/>
              <a:gd name="T47" fmla="*/ 45 h 94"/>
              <a:gd name="T48" fmla="*/ 91 w 98"/>
              <a:gd name="T49" fmla="*/ 52 h 94"/>
              <a:gd name="T50" fmla="*/ 87 w 98"/>
              <a:gd name="T51" fmla="*/ 25 h 94"/>
              <a:gd name="T52" fmla="*/ 69 w 98"/>
              <a:gd name="T53" fmla="*/ 22 h 94"/>
              <a:gd name="T54" fmla="*/ 32 w 98"/>
              <a:gd name="T55" fmla="*/ 14 h 94"/>
              <a:gd name="T56" fmla="*/ 66 w 98"/>
              <a:gd name="T57" fmla="*/ 11 h 94"/>
              <a:gd name="T58" fmla="*/ 59 w 98"/>
              <a:gd name="T59" fmla="*/ 4 h 94"/>
              <a:gd name="T60" fmla="*/ 34 w 98"/>
              <a:gd name="T61" fmla="*/ 6 h 94"/>
              <a:gd name="T62" fmla="*/ 32 w 98"/>
              <a:gd name="T63" fmla="*/ 14 h 94"/>
              <a:gd name="T64" fmla="*/ 7 w 98"/>
              <a:gd name="T65" fmla="*/ 57 h 94"/>
              <a:gd name="T66" fmla="*/ 11 w 98"/>
              <a:gd name="T67" fmla="*/ 83 h 94"/>
              <a:gd name="T68" fmla="*/ 19 w 98"/>
              <a:gd name="T69" fmla="*/ 87 h 94"/>
              <a:gd name="T70" fmla="*/ 87 w 98"/>
              <a:gd name="T71" fmla="*/ 83 h 94"/>
              <a:gd name="T72" fmla="*/ 91 w 98"/>
              <a:gd name="T73" fmla="*/ 57 h 94"/>
              <a:gd name="T74" fmla="*/ 80 w 98"/>
              <a:gd name="T75" fmla="*/ 63 h 94"/>
              <a:gd name="T76" fmla="*/ 77 w 98"/>
              <a:gd name="T77" fmla="*/ 66 h 94"/>
              <a:gd name="T78" fmla="*/ 59 w 98"/>
              <a:gd name="T79" fmla="*/ 63 h 94"/>
              <a:gd name="T80" fmla="*/ 59 w 98"/>
              <a:gd name="T81" fmla="*/ 57 h 94"/>
              <a:gd name="T82" fmla="*/ 39 w 98"/>
              <a:gd name="T83" fmla="*/ 63 h 94"/>
              <a:gd name="T84" fmla="*/ 36 w 98"/>
              <a:gd name="T85" fmla="*/ 66 h 94"/>
              <a:gd name="T86" fmla="*/ 18 w 98"/>
              <a:gd name="T87" fmla="*/ 63 h 94"/>
              <a:gd name="T88" fmla="*/ 18 w 98"/>
              <a:gd name="T89" fmla="*/ 57 h 94"/>
              <a:gd name="T90" fmla="*/ 34 w 98"/>
              <a:gd name="T91" fmla="*/ 48 h 94"/>
              <a:gd name="T92" fmla="*/ 23 w 98"/>
              <a:gd name="T93" fmla="*/ 48 h 94"/>
              <a:gd name="T94" fmla="*/ 23 w 98"/>
              <a:gd name="T95" fmla="*/ 54 h 94"/>
              <a:gd name="T96" fmla="*/ 23 w 98"/>
              <a:gd name="T97" fmla="*/ 61 h 94"/>
              <a:gd name="T98" fmla="*/ 34 w 98"/>
              <a:gd name="T99" fmla="*/ 54 h 94"/>
              <a:gd name="T100" fmla="*/ 34 w 98"/>
              <a:gd name="T101" fmla="*/ 54 h 94"/>
              <a:gd name="T102" fmla="*/ 75 w 98"/>
              <a:gd name="T103" fmla="*/ 48 h 94"/>
              <a:gd name="T104" fmla="*/ 64 w 98"/>
              <a:gd name="T105" fmla="*/ 48 h 94"/>
              <a:gd name="T106" fmla="*/ 64 w 98"/>
              <a:gd name="T107" fmla="*/ 54 h 94"/>
              <a:gd name="T108" fmla="*/ 64 w 98"/>
              <a:gd name="T109" fmla="*/ 61 h 94"/>
              <a:gd name="T110" fmla="*/ 75 w 98"/>
              <a:gd name="T111" fmla="*/ 54 h 94"/>
              <a:gd name="T112" fmla="*/ 75 w 98"/>
              <a:gd name="T113" fmla="*/ 54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8" h="94">
                <a:moveTo>
                  <a:pt x="38" y="0"/>
                </a:moveTo>
                <a:cubicBezTo>
                  <a:pt x="59" y="0"/>
                  <a:pt x="59" y="0"/>
                  <a:pt x="59" y="0"/>
                </a:cubicBezTo>
                <a:cubicBezTo>
                  <a:pt x="62" y="0"/>
                  <a:pt x="65" y="1"/>
                  <a:pt x="67" y="3"/>
                </a:cubicBezTo>
                <a:cubicBezTo>
                  <a:pt x="69" y="5"/>
                  <a:pt x="70" y="8"/>
                  <a:pt x="70" y="11"/>
                </a:cubicBezTo>
                <a:cubicBezTo>
                  <a:pt x="70" y="14"/>
                  <a:pt x="70" y="14"/>
                  <a:pt x="70" y="14"/>
                </a:cubicBezTo>
                <a:cubicBezTo>
                  <a:pt x="79" y="14"/>
                  <a:pt x="79" y="14"/>
                  <a:pt x="79" y="14"/>
                </a:cubicBezTo>
                <a:cubicBezTo>
                  <a:pt x="84" y="14"/>
                  <a:pt x="89" y="16"/>
                  <a:pt x="92" y="20"/>
                </a:cubicBezTo>
                <a:cubicBezTo>
                  <a:pt x="96" y="24"/>
                  <a:pt x="98" y="28"/>
                  <a:pt x="98" y="34"/>
                </a:cubicBezTo>
                <a:cubicBezTo>
                  <a:pt x="98" y="75"/>
                  <a:pt x="98" y="75"/>
                  <a:pt x="98" y="75"/>
                </a:cubicBezTo>
                <a:cubicBezTo>
                  <a:pt x="98" y="80"/>
                  <a:pt x="96" y="85"/>
                  <a:pt x="92" y="89"/>
                </a:cubicBezTo>
                <a:cubicBezTo>
                  <a:pt x="89" y="92"/>
                  <a:pt x="84" y="94"/>
                  <a:pt x="79" y="94"/>
                </a:cubicBezTo>
                <a:cubicBezTo>
                  <a:pt x="19" y="94"/>
                  <a:pt x="19" y="94"/>
                  <a:pt x="19" y="94"/>
                </a:cubicBezTo>
                <a:cubicBezTo>
                  <a:pt x="14" y="94"/>
                  <a:pt x="9" y="92"/>
                  <a:pt x="5" y="89"/>
                </a:cubicBezTo>
                <a:cubicBezTo>
                  <a:pt x="5" y="88"/>
                  <a:pt x="5" y="88"/>
                  <a:pt x="5" y="88"/>
                </a:cubicBezTo>
                <a:cubicBezTo>
                  <a:pt x="2" y="85"/>
                  <a:pt x="0" y="80"/>
                  <a:pt x="0" y="75"/>
                </a:cubicBezTo>
                <a:cubicBezTo>
                  <a:pt x="0" y="34"/>
                  <a:pt x="0" y="34"/>
                  <a:pt x="0" y="34"/>
                </a:cubicBezTo>
                <a:cubicBezTo>
                  <a:pt x="0" y="28"/>
                  <a:pt x="2" y="24"/>
                  <a:pt x="5" y="20"/>
                </a:cubicBezTo>
                <a:cubicBezTo>
                  <a:pt x="9" y="16"/>
                  <a:pt x="14" y="14"/>
                  <a:pt x="19" y="14"/>
                </a:cubicBezTo>
                <a:cubicBezTo>
                  <a:pt x="27" y="14"/>
                  <a:pt x="27" y="14"/>
                  <a:pt x="27" y="14"/>
                </a:cubicBezTo>
                <a:cubicBezTo>
                  <a:pt x="27" y="11"/>
                  <a:pt x="27" y="11"/>
                  <a:pt x="27" y="11"/>
                </a:cubicBezTo>
                <a:cubicBezTo>
                  <a:pt x="27" y="8"/>
                  <a:pt x="29" y="5"/>
                  <a:pt x="31" y="3"/>
                </a:cubicBezTo>
                <a:cubicBezTo>
                  <a:pt x="33" y="1"/>
                  <a:pt x="35" y="0"/>
                  <a:pt x="38" y="0"/>
                </a:cubicBezTo>
                <a:close/>
                <a:moveTo>
                  <a:pt x="69" y="22"/>
                </a:moveTo>
                <a:cubicBezTo>
                  <a:pt x="69" y="22"/>
                  <a:pt x="69" y="22"/>
                  <a:pt x="69" y="22"/>
                </a:cubicBezTo>
                <a:cubicBezTo>
                  <a:pt x="68" y="22"/>
                  <a:pt x="68" y="22"/>
                  <a:pt x="68" y="22"/>
                </a:cubicBezTo>
                <a:cubicBezTo>
                  <a:pt x="68" y="22"/>
                  <a:pt x="68" y="22"/>
                  <a:pt x="68" y="22"/>
                </a:cubicBezTo>
                <a:cubicBezTo>
                  <a:pt x="30" y="22"/>
                  <a:pt x="30" y="22"/>
                  <a:pt x="30" y="22"/>
                </a:cubicBezTo>
                <a:cubicBezTo>
                  <a:pt x="29" y="22"/>
                  <a:pt x="29" y="22"/>
                  <a:pt x="29" y="22"/>
                </a:cubicBezTo>
                <a:cubicBezTo>
                  <a:pt x="19" y="22"/>
                  <a:pt x="19" y="22"/>
                  <a:pt x="19" y="22"/>
                </a:cubicBezTo>
                <a:cubicBezTo>
                  <a:pt x="16" y="22"/>
                  <a:pt x="13" y="23"/>
                  <a:pt x="11" y="25"/>
                </a:cubicBezTo>
                <a:cubicBezTo>
                  <a:pt x="11" y="25"/>
                  <a:pt x="11" y="25"/>
                  <a:pt x="11" y="25"/>
                </a:cubicBezTo>
                <a:cubicBezTo>
                  <a:pt x="9" y="28"/>
                  <a:pt x="7" y="31"/>
                  <a:pt x="7" y="34"/>
                </a:cubicBezTo>
                <a:cubicBezTo>
                  <a:pt x="7" y="52"/>
                  <a:pt x="7" y="52"/>
                  <a:pt x="7" y="52"/>
                </a:cubicBezTo>
                <a:cubicBezTo>
                  <a:pt x="18" y="52"/>
                  <a:pt x="18" y="52"/>
                  <a:pt x="18" y="52"/>
                </a:cubicBezTo>
                <a:cubicBezTo>
                  <a:pt x="18" y="45"/>
                  <a:pt x="18" y="45"/>
                  <a:pt x="18" y="45"/>
                </a:cubicBezTo>
                <a:cubicBezTo>
                  <a:pt x="18" y="44"/>
                  <a:pt x="19" y="43"/>
                  <a:pt x="20" y="43"/>
                </a:cubicBezTo>
                <a:cubicBezTo>
                  <a:pt x="20" y="43"/>
                  <a:pt x="20" y="43"/>
                  <a:pt x="20" y="43"/>
                </a:cubicBezTo>
                <a:cubicBezTo>
                  <a:pt x="37" y="43"/>
                  <a:pt x="37" y="43"/>
                  <a:pt x="37" y="43"/>
                </a:cubicBezTo>
                <a:cubicBezTo>
                  <a:pt x="38" y="43"/>
                  <a:pt x="39" y="44"/>
                  <a:pt x="39" y="45"/>
                </a:cubicBezTo>
                <a:cubicBezTo>
                  <a:pt x="39" y="45"/>
                  <a:pt x="39" y="45"/>
                  <a:pt x="39" y="45"/>
                </a:cubicBezTo>
                <a:cubicBezTo>
                  <a:pt x="39" y="52"/>
                  <a:pt x="39" y="52"/>
                  <a:pt x="39" y="52"/>
                </a:cubicBezTo>
                <a:cubicBezTo>
                  <a:pt x="59" y="52"/>
                  <a:pt x="59" y="52"/>
                  <a:pt x="59" y="52"/>
                </a:cubicBezTo>
                <a:cubicBezTo>
                  <a:pt x="59" y="45"/>
                  <a:pt x="59" y="45"/>
                  <a:pt x="59" y="45"/>
                </a:cubicBezTo>
                <a:cubicBezTo>
                  <a:pt x="59" y="44"/>
                  <a:pt x="60" y="43"/>
                  <a:pt x="61" y="43"/>
                </a:cubicBezTo>
                <a:cubicBezTo>
                  <a:pt x="61" y="43"/>
                  <a:pt x="61" y="43"/>
                  <a:pt x="61" y="43"/>
                </a:cubicBezTo>
                <a:cubicBezTo>
                  <a:pt x="77" y="43"/>
                  <a:pt x="77" y="43"/>
                  <a:pt x="77" y="43"/>
                </a:cubicBezTo>
                <a:cubicBezTo>
                  <a:pt x="79" y="43"/>
                  <a:pt x="80" y="44"/>
                  <a:pt x="80" y="45"/>
                </a:cubicBezTo>
                <a:cubicBezTo>
                  <a:pt x="80" y="45"/>
                  <a:pt x="80" y="45"/>
                  <a:pt x="80" y="45"/>
                </a:cubicBezTo>
                <a:cubicBezTo>
                  <a:pt x="80" y="52"/>
                  <a:pt x="80" y="52"/>
                  <a:pt x="80" y="52"/>
                </a:cubicBezTo>
                <a:cubicBezTo>
                  <a:pt x="91" y="52"/>
                  <a:pt x="91" y="52"/>
                  <a:pt x="91" y="52"/>
                </a:cubicBezTo>
                <a:cubicBezTo>
                  <a:pt x="91" y="34"/>
                  <a:pt x="91" y="34"/>
                  <a:pt x="91" y="34"/>
                </a:cubicBezTo>
                <a:cubicBezTo>
                  <a:pt x="91" y="31"/>
                  <a:pt x="89" y="28"/>
                  <a:pt x="87" y="25"/>
                </a:cubicBezTo>
                <a:cubicBezTo>
                  <a:pt x="85" y="23"/>
                  <a:pt x="82" y="22"/>
                  <a:pt x="79" y="22"/>
                </a:cubicBezTo>
                <a:cubicBezTo>
                  <a:pt x="69" y="22"/>
                  <a:pt x="69" y="22"/>
                  <a:pt x="69" y="22"/>
                </a:cubicBezTo>
                <a:close/>
                <a:moveTo>
                  <a:pt x="32" y="14"/>
                </a:moveTo>
                <a:cubicBezTo>
                  <a:pt x="32" y="14"/>
                  <a:pt x="32" y="14"/>
                  <a:pt x="32" y="14"/>
                </a:cubicBezTo>
                <a:cubicBezTo>
                  <a:pt x="66" y="14"/>
                  <a:pt x="66" y="14"/>
                  <a:pt x="66" y="14"/>
                </a:cubicBezTo>
                <a:cubicBezTo>
                  <a:pt x="66" y="11"/>
                  <a:pt x="66" y="11"/>
                  <a:pt x="66" y="11"/>
                </a:cubicBezTo>
                <a:cubicBezTo>
                  <a:pt x="66" y="9"/>
                  <a:pt x="65" y="7"/>
                  <a:pt x="64" y="6"/>
                </a:cubicBezTo>
                <a:cubicBezTo>
                  <a:pt x="63" y="5"/>
                  <a:pt x="61" y="4"/>
                  <a:pt x="59" y="4"/>
                </a:cubicBezTo>
                <a:cubicBezTo>
                  <a:pt x="38" y="4"/>
                  <a:pt x="38" y="4"/>
                  <a:pt x="38" y="4"/>
                </a:cubicBezTo>
                <a:cubicBezTo>
                  <a:pt x="37" y="4"/>
                  <a:pt x="35" y="5"/>
                  <a:pt x="34" y="6"/>
                </a:cubicBezTo>
                <a:cubicBezTo>
                  <a:pt x="33" y="7"/>
                  <a:pt x="32" y="9"/>
                  <a:pt x="32" y="11"/>
                </a:cubicBezTo>
                <a:cubicBezTo>
                  <a:pt x="32" y="14"/>
                  <a:pt x="32" y="14"/>
                  <a:pt x="32" y="14"/>
                </a:cubicBezTo>
                <a:close/>
                <a:moveTo>
                  <a:pt x="7" y="57"/>
                </a:moveTo>
                <a:cubicBezTo>
                  <a:pt x="7" y="57"/>
                  <a:pt x="7" y="57"/>
                  <a:pt x="7" y="57"/>
                </a:cubicBezTo>
                <a:cubicBezTo>
                  <a:pt x="7" y="75"/>
                  <a:pt x="7" y="75"/>
                  <a:pt x="7" y="75"/>
                </a:cubicBezTo>
                <a:cubicBezTo>
                  <a:pt x="7" y="78"/>
                  <a:pt x="8" y="81"/>
                  <a:pt x="11" y="83"/>
                </a:cubicBezTo>
                <a:cubicBezTo>
                  <a:pt x="11" y="83"/>
                  <a:pt x="11" y="83"/>
                  <a:pt x="11" y="83"/>
                </a:cubicBezTo>
                <a:cubicBezTo>
                  <a:pt x="13" y="85"/>
                  <a:pt x="16" y="87"/>
                  <a:pt x="19" y="87"/>
                </a:cubicBezTo>
                <a:cubicBezTo>
                  <a:pt x="79" y="87"/>
                  <a:pt x="79" y="87"/>
                  <a:pt x="79" y="87"/>
                </a:cubicBezTo>
                <a:cubicBezTo>
                  <a:pt x="82" y="87"/>
                  <a:pt x="85" y="85"/>
                  <a:pt x="87" y="83"/>
                </a:cubicBezTo>
                <a:cubicBezTo>
                  <a:pt x="89" y="81"/>
                  <a:pt x="91" y="78"/>
                  <a:pt x="91" y="75"/>
                </a:cubicBezTo>
                <a:cubicBezTo>
                  <a:pt x="91" y="57"/>
                  <a:pt x="91" y="57"/>
                  <a:pt x="91" y="57"/>
                </a:cubicBezTo>
                <a:cubicBezTo>
                  <a:pt x="80" y="57"/>
                  <a:pt x="80" y="57"/>
                  <a:pt x="80" y="57"/>
                </a:cubicBezTo>
                <a:cubicBezTo>
                  <a:pt x="80" y="63"/>
                  <a:pt x="80" y="63"/>
                  <a:pt x="80" y="63"/>
                </a:cubicBezTo>
                <a:cubicBezTo>
                  <a:pt x="80" y="65"/>
                  <a:pt x="79" y="66"/>
                  <a:pt x="77" y="66"/>
                </a:cubicBezTo>
                <a:cubicBezTo>
                  <a:pt x="77" y="66"/>
                  <a:pt x="77" y="66"/>
                  <a:pt x="77" y="66"/>
                </a:cubicBezTo>
                <a:cubicBezTo>
                  <a:pt x="61" y="66"/>
                  <a:pt x="61" y="66"/>
                  <a:pt x="61" y="66"/>
                </a:cubicBezTo>
                <a:cubicBezTo>
                  <a:pt x="60" y="66"/>
                  <a:pt x="59" y="65"/>
                  <a:pt x="59" y="63"/>
                </a:cubicBezTo>
                <a:cubicBezTo>
                  <a:pt x="59" y="63"/>
                  <a:pt x="59" y="63"/>
                  <a:pt x="59" y="63"/>
                </a:cubicBezTo>
                <a:cubicBezTo>
                  <a:pt x="59" y="57"/>
                  <a:pt x="59" y="57"/>
                  <a:pt x="59" y="57"/>
                </a:cubicBezTo>
                <a:cubicBezTo>
                  <a:pt x="39" y="57"/>
                  <a:pt x="39" y="57"/>
                  <a:pt x="39" y="57"/>
                </a:cubicBezTo>
                <a:cubicBezTo>
                  <a:pt x="39" y="63"/>
                  <a:pt x="39" y="63"/>
                  <a:pt x="39" y="63"/>
                </a:cubicBezTo>
                <a:cubicBezTo>
                  <a:pt x="39" y="65"/>
                  <a:pt x="38" y="66"/>
                  <a:pt x="37" y="66"/>
                </a:cubicBezTo>
                <a:cubicBezTo>
                  <a:pt x="36" y="66"/>
                  <a:pt x="36" y="66"/>
                  <a:pt x="36" y="66"/>
                </a:cubicBezTo>
                <a:cubicBezTo>
                  <a:pt x="20" y="66"/>
                  <a:pt x="20" y="66"/>
                  <a:pt x="20" y="66"/>
                </a:cubicBezTo>
                <a:cubicBezTo>
                  <a:pt x="19" y="66"/>
                  <a:pt x="18" y="65"/>
                  <a:pt x="18" y="63"/>
                </a:cubicBezTo>
                <a:cubicBezTo>
                  <a:pt x="18" y="63"/>
                  <a:pt x="18" y="63"/>
                  <a:pt x="18" y="63"/>
                </a:cubicBezTo>
                <a:cubicBezTo>
                  <a:pt x="18" y="57"/>
                  <a:pt x="18" y="57"/>
                  <a:pt x="18" y="57"/>
                </a:cubicBezTo>
                <a:cubicBezTo>
                  <a:pt x="7" y="57"/>
                  <a:pt x="7" y="57"/>
                  <a:pt x="7" y="57"/>
                </a:cubicBezTo>
                <a:close/>
                <a:moveTo>
                  <a:pt x="34" y="48"/>
                </a:moveTo>
                <a:cubicBezTo>
                  <a:pt x="34" y="48"/>
                  <a:pt x="34" y="48"/>
                  <a:pt x="34" y="48"/>
                </a:cubicBezTo>
                <a:cubicBezTo>
                  <a:pt x="23" y="48"/>
                  <a:pt x="23" y="48"/>
                  <a:pt x="23" y="48"/>
                </a:cubicBezTo>
                <a:cubicBezTo>
                  <a:pt x="23" y="54"/>
                  <a:pt x="23" y="54"/>
                  <a:pt x="23" y="54"/>
                </a:cubicBezTo>
                <a:cubicBezTo>
                  <a:pt x="23" y="54"/>
                  <a:pt x="23" y="54"/>
                  <a:pt x="23" y="54"/>
                </a:cubicBezTo>
                <a:cubicBezTo>
                  <a:pt x="23" y="54"/>
                  <a:pt x="23" y="54"/>
                  <a:pt x="23" y="54"/>
                </a:cubicBezTo>
                <a:cubicBezTo>
                  <a:pt x="23" y="61"/>
                  <a:pt x="23" y="61"/>
                  <a:pt x="23" y="61"/>
                </a:cubicBezTo>
                <a:cubicBezTo>
                  <a:pt x="34" y="61"/>
                  <a:pt x="34" y="61"/>
                  <a:pt x="34" y="61"/>
                </a:cubicBezTo>
                <a:cubicBezTo>
                  <a:pt x="34" y="54"/>
                  <a:pt x="34" y="54"/>
                  <a:pt x="34" y="54"/>
                </a:cubicBezTo>
                <a:cubicBezTo>
                  <a:pt x="34" y="54"/>
                  <a:pt x="34" y="54"/>
                  <a:pt x="34" y="54"/>
                </a:cubicBezTo>
                <a:cubicBezTo>
                  <a:pt x="34" y="54"/>
                  <a:pt x="34" y="54"/>
                  <a:pt x="34" y="54"/>
                </a:cubicBezTo>
                <a:cubicBezTo>
                  <a:pt x="34" y="48"/>
                  <a:pt x="34" y="48"/>
                  <a:pt x="34" y="48"/>
                </a:cubicBezTo>
                <a:close/>
                <a:moveTo>
                  <a:pt x="75" y="48"/>
                </a:moveTo>
                <a:cubicBezTo>
                  <a:pt x="75" y="48"/>
                  <a:pt x="75" y="48"/>
                  <a:pt x="75" y="48"/>
                </a:cubicBezTo>
                <a:cubicBezTo>
                  <a:pt x="64" y="48"/>
                  <a:pt x="64" y="48"/>
                  <a:pt x="64" y="48"/>
                </a:cubicBezTo>
                <a:cubicBezTo>
                  <a:pt x="64" y="54"/>
                  <a:pt x="64" y="54"/>
                  <a:pt x="64" y="54"/>
                </a:cubicBezTo>
                <a:cubicBezTo>
                  <a:pt x="64" y="54"/>
                  <a:pt x="64" y="54"/>
                  <a:pt x="64" y="54"/>
                </a:cubicBezTo>
                <a:cubicBezTo>
                  <a:pt x="64" y="54"/>
                  <a:pt x="64" y="54"/>
                  <a:pt x="64" y="54"/>
                </a:cubicBezTo>
                <a:cubicBezTo>
                  <a:pt x="64" y="61"/>
                  <a:pt x="64" y="61"/>
                  <a:pt x="64" y="61"/>
                </a:cubicBezTo>
                <a:cubicBezTo>
                  <a:pt x="75" y="61"/>
                  <a:pt x="75" y="61"/>
                  <a:pt x="75" y="61"/>
                </a:cubicBezTo>
                <a:cubicBezTo>
                  <a:pt x="75" y="54"/>
                  <a:pt x="75" y="54"/>
                  <a:pt x="75" y="54"/>
                </a:cubicBezTo>
                <a:cubicBezTo>
                  <a:pt x="75" y="54"/>
                  <a:pt x="75" y="54"/>
                  <a:pt x="75" y="54"/>
                </a:cubicBezTo>
                <a:cubicBezTo>
                  <a:pt x="75" y="54"/>
                  <a:pt x="75" y="54"/>
                  <a:pt x="75" y="54"/>
                </a:cubicBezTo>
                <a:cubicBezTo>
                  <a:pt x="75" y="48"/>
                  <a:pt x="75" y="48"/>
                  <a:pt x="75" y="4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39" tIns="45720" rIns="91439" bIns="45720" numCol="1" anchor="t" anchorCtr="0" compatLnSpc="1"/>
          <a:lstStyle/>
          <a:p>
            <a:endParaRPr lang="zh-CN" altLang="en-US" sz="1800"/>
          </a:p>
        </p:txBody>
      </p:sp>
      <p:sp>
        <p:nvSpPr>
          <p:cNvPr id="35" name="Freeform 23"/>
          <p:cNvSpPr>
            <a:spLocks noEditPoints="1"/>
          </p:cNvSpPr>
          <p:nvPr/>
        </p:nvSpPr>
        <p:spPr bwMode="auto">
          <a:xfrm>
            <a:off x="8388350" y="3787775"/>
            <a:ext cx="319405" cy="382270"/>
          </a:xfrm>
          <a:custGeom>
            <a:avLst/>
            <a:gdLst>
              <a:gd name="T0" fmla="*/ 72 w 81"/>
              <a:gd name="T1" fmla="*/ 1 h 96"/>
              <a:gd name="T2" fmla="*/ 70 w 81"/>
              <a:gd name="T3" fmla="*/ 7 h 96"/>
              <a:gd name="T4" fmla="*/ 81 w 81"/>
              <a:gd name="T5" fmla="*/ 36 h 96"/>
              <a:gd name="T6" fmla="*/ 68 w 81"/>
              <a:gd name="T7" fmla="*/ 68 h 96"/>
              <a:gd name="T8" fmla="*/ 54 w 81"/>
              <a:gd name="T9" fmla="*/ 78 h 96"/>
              <a:gd name="T10" fmla="*/ 40 w 81"/>
              <a:gd name="T11" fmla="*/ 81 h 96"/>
              <a:gd name="T12" fmla="*/ 55 w 81"/>
              <a:gd name="T13" fmla="*/ 88 h 96"/>
              <a:gd name="T14" fmla="*/ 55 w 81"/>
              <a:gd name="T15" fmla="*/ 96 h 96"/>
              <a:gd name="T16" fmla="*/ 37 w 81"/>
              <a:gd name="T17" fmla="*/ 96 h 96"/>
              <a:gd name="T18" fmla="*/ 18 w 81"/>
              <a:gd name="T19" fmla="*/ 96 h 96"/>
              <a:gd name="T20" fmla="*/ 18 w 81"/>
              <a:gd name="T21" fmla="*/ 88 h 96"/>
              <a:gd name="T22" fmla="*/ 33 w 81"/>
              <a:gd name="T23" fmla="*/ 81 h 96"/>
              <a:gd name="T24" fmla="*/ 20 w 81"/>
              <a:gd name="T25" fmla="*/ 78 h 96"/>
              <a:gd name="T26" fmla="*/ 7 w 81"/>
              <a:gd name="T27" fmla="*/ 69 h 96"/>
              <a:gd name="T28" fmla="*/ 1 w 81"/>
              <a:gd name="T29" fmla="*/ 72 h 96"/>
              <a:gd name="T30" fmla="*/ 10 w 81"/>
              <a:gd name="T31" fmla="*/ 60 h 96"/>
              <a:gd name="T32" fmla="*/ 11 w 81"/>
              <a:gd name="T33" fmla="*/ 11 h 96"/>
              <a:gd name="T34" fmla="*/ 37 w 81"/>
              <a:gd name="T35" fmla="*/ 0 h 96"/>
              <a:gd name="T36" fmla="*/ 65 w 81"/>
              <a:gd name="T37" fmla="*/ 5 h 96"/>
              <a:gd name="T38" fmla="*/ 65 w 81"/>
              <a:gd name="T39" fmla="*/ 5 h 96"/>
              <a:gd name="T40" fmla="*/ 69 w 81"/>
              <a:gd name="T41" fmla="*/ 1 h 96"/>
              <a:gd name="T42" fmla="*/ 67 w 81"/>
              <a:gd name="T43" fmla="*/ 10 h 96"/>
              <a:gd name="T44" fmla="*/ 73 w 81"/>
              <a:gd name="T45" fmla="*/ 36 h 96"/>
              <a:gd name="T46" fmla="*/ 62 w 81"/>
              <a:gd name="T47" fmla="*/ 62 h 96"/>
              <a:gd name="T48" fmla="*/ 13 w 81"/>
              <a:gd name="T49" fmla="*/ 64 h 96"/>
              <a:gd name="T50" fmla="*/ 21 w 81"/>
              <a:gd name="T51" fmla="*/ 73 h 96"/>
              <a:gd name="T52" fmla="*/ 52 w 81"/>
              <a:gd name="T53" fmla="*/ 73 h 96"/>
              <a:gd name="T54" fmla="*/ 65 w 81"/>
              <a:gd name="T55" fmla="*/ 65 h 96"/>
              <a:gd name="T56" fmla="*/ 65 w 81"/>
              <a:gd name="T57" fmla="*/ 65 h 96"/>
              <a:gd name="T58" fmla="*/ 77 w 81"/>
              <a:gd name="T59" fmla="*/ 36 h 96"/>
              <a:gd name="T60" fmla="*/ 67 w 81"/>
              <a:gd name="T61" fmla="*/ 10 h 96"/>
              <a:gd name="T62" fmla="*/ 57 w 81"/>
              <a:gd name="T63" fmla="*/ 16 h 96"/>
              <a:gd name="T64" fmla="*/ 16 w 81"/>
              <a:gd name="T65" fmla="*/ 16 h 96"/>
              <a:gd name="T66" fmla="*/ 16 w 81"/>
              <a:gd name="T67" fmla="*/ 57 h 96"/>
              <a:gd name="T68" fmla="*/ 57 w 81"/>
              <a:gd name="T69" fmla="*/ 57 h 96"/>
              <a:gd name="T70" fmla="*/ 65 w 81"/>
              <a:gd name="T71" fmla="*/ 36 h 96"/>
              <a:gd name="T72" fmla="*/ 57 w 81"/>
              <a:gd name="T73" fmla="*/ 16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1" h="96">
                <a:moveTo>
                  <a:pt x="69" y="1"/>
                </a:moveTo>
                <a:cubicBezTo>
                  <a:pt x="70" y="0"/>
                  <a:pt x="71" y="0"/>
                  <a:pt x="72" y="1"/>
                </a:cubicBezTo>
                <a:cubicBezTo>
                  <a:pt x="73" y="2"/>
                  <a:pt x="73" y="3"/>
                  <a:pt x="72" y="4"/>
                </a:cubicBezTo>
                <a:cubicBezTo>
                  <a:pt x="70" y="7"/>
                  <a:pt x="70" y="7"/>
                  <a:pt x="70" y="7"/>
                </a:cubicBezTo>
                <a:cubicBezTo>
                  <a:pt x="73" y="10"/>
                  <a:pt x="76" y="15"/>
                  <a:pt x="78" y="19"/>
                </a:cubicBezTo>
                <a:cubicBezTo>
                  <a:pt x="80" y="25"/>
                  <a:pt x="81" y="30"/>
                  <a:pt x="81" y="36"/>
                </a:cubicBezTo>
                <a:cubicBezTo>
                  <a:pt x="81" y="42"/>
                  <a:pt x="80" y="48"/>
                  <a:pt x="78" y="53"/>
                </a:cubicBezTo>
                <a:cubicBezTo>
                  <a:pt x="76" y="59"/>
                  <a:pt x="72" y="64"/>
                  <a:pt x="68" y="68"/>
                </a:cubicBezTo>
                <a:cubicBezTo>
                  <a:pt x="64" y="72"/>
                  <a:pt x="59" y="75"/>
                  <a:pt x="54" y="78"/>
                </a:cubicBezTo>
                <a:cubicBezTo>
                  <a:pt x="54" y="78"/>
                  <a:pt x="54" y="78"/>
                  <a:pt x="54" y="78"/>
                </a:cubicBezTo>
                <a:cubicBezTo>
                  <a:pt x="49" y="79"/>
                  <a:pt x="45" y="80"/>
                  <a:pt x="40" y="81"/>
                </a:cubicBezTo>
                <a:cubicBezTo>
                  <a:pt x="40" y="81"/>
                  <a:pt x="40" y="81"/>
                  <a:pt x="40" y="81"/>
                </a:cubicBezTo>
                <a:cubicBezTo>
                  <a:pt x="40" y="88"/>
                  <a:pt x="40" y="88"/>
                  <a:pt x="40" y="88"/>
                </a:cubicBezTo>
                <a:cubicBezTo>
                  <a:pt x="55" y="88"/>
                  <a:pt x="55" y="88"/>
                  <a:pt x="55" y="88"/>
                </a:cubicBezTo>
                <a:cubicBezTo>
                  <a:pt x="57" y="88"/>
                  <a:pt x="59" y="90"/>
                  <a:pt x="59" y="92"/>
                </a:cubicBezTo>
                <a:cubicBezTo>
                  <a:pt x="59" y="94"/>
                  <a:pt x="57" y="96"/>
                  <a:pt x="55" y="96"/>
                </a:cubicBezTo>
                <a:cubicBezTo>
                  <a:pt x="37" y="96"/>
                  <a:pt x="37" y="96"/>
                  <a:pt x="37" y="96"/>
                </a:cubicBezTo>
                <a:cubicBezTo>
                  <a:pt x="37" y="96"/>
                  <a:pt x="37" y="96"/>
                  <a:pt x="37" y="96"/>
                </a:cubicBezTo>
                <a:cubicBezTo>
                  <a:pt x="37" y="96"/>
                  <a:pt x="37" y="96"/>
                  <a:pt x="37" y="96"/>
                </a:cubicBezTo>
                <a:cubicBezTo>
                  <a:pt x="18" y="96"/>
                  <a:pt x="18" y="96"/>
                  <a:pt x="18" y="96"/>
                </a:cubicBezTo>
                <a:cubicBezTo>
                  <a:pt x="16" y="96"/>
                  <a:pt x="15" y="94"/>
                  <a:pt x="15" y="92"/>
                </a:cubicBezTo>
                <a:cubicBezTo>
                  <a:pt x="15" y="90"/>
                  <a:pt x="16" y="88"/>
                  <a:pt x="18" y="88"/>
                </a:cubicBezTo>
                <a:cubicBezTo>
                  <a:pt x="33" y="88"/>
                  <a:pt x="33" y="88"/>
                  <a:pt x="33" y="88"/>
                </a:cubicBezTo>
                <a:cubicBezTo>
                  <a:pt x="33" y="81"/>
                  <a:pt x="33" y="81"/>
                  <a:pt x="33" y="81"/>
                </a:cubicBezTo>
                <a:cubicBezTo>
                  <a:pt x="33" y="81"/>
                  <a:pt x="33" y="81"/>
                  <a:pt x="33" y="81"/>
                </a:cubicBezTo>
                <a:cubicBezTo>
                  <a:pt x="28" y="80"/>
                  <a:pt x="24" y="79"/>
                  <a:pt x="20" y="78"/>
                </a:cubicBezTo>
                <a:cubicBezTo>
                  <a:pt x="20" y="78"/>
                  <a:pt x="20" y="78"/>
                  <a:pt x="20" y="78"/>
                </a:cubicBezTo>
                <a:cubicBezTo>
                  <a:pt x="15" y="76"/>
                  <a:pt x="11" y="73"/>
                  <a:pt x="7" y="69"/>
                </a:cubicBezTo>
                <a:cubicBezTo>
                  <a:pt x="5" y="72"/>
                  <a:pt x="5" y="72"/>
                  <a:pt x="5" y="72"/>
                </a:cubicBezTo>
                <a:cubicBezTo>
                  <a:pt x="4" y="73"/>
                  <a:pt x="2" y="73"/>
                  <a:pt x="1" y="72"/>
                </a:cubicBezTo>
                <a:cubicBezTo>
                  <a:pt x="0" y="71"/>
                  <a:pt x="0" y="69"/>
                  <a:pt x="1" y="69"/>
                </a:cubicBezTo>
                <a:cubicBezTo>
                  <a:pt x="10" y="60"/>
                  <a:pt x="10" y="60"/>
                  <a:pt x="10" y="60"/>
                </a:cubicBezTo>
                <a:cubicBezTo>
                  <a:pt x="4" y="54"/>
                  <a:pt x="1" y="46"/>
                  <a:pt x="1" y="36"/>
                </a:cubicBezTo>
                <a:cubicBezTo>
                  <a:pt x="1" y="26"/>
                  <a:pt x="5" y="17"/>
                  <a:pt x="11" y="11"/>
                </a:cubicBezTo>
                <a:cubicBezTo>
                  <a:pt x="11" y="11"/>
                  <a:pt x="11" y="11"/>
                  <a:pt x="11" y="11"/>
                </a:cubicBezTo>
                <a:cubicBezTo>
                  <a:pt x="18" y="4"/>
                  <a:pt x="27" y="0"/>
                  <a:pt x="37" y="0"/>
                </a:cubicBezTo>
                <a:cubicBezTo>
                  <a:pt x="46" y="0"/>
                  <a:pt x="54" y="4"/>
                  <a:pt x="61" y="9"/>
                </a:cubicBezTo>
                <a:cubicBezTo>
                  <a:pt x="65" y="5"/>
                  <a:pt x="65" y="5"/>
                  <a:pt x="65" y="5"/>
                </a:cubicBezTo>
                <a:cubicBezTo>
                  <a:pt x="65" y="5"/>
                  <a:pt x="65" y="5"/>
                  <a:pt x="65" y="5"/>
                </a:cubicBezTo>
                <a:cubicBezTo>
                  <a:pt x="65" y="5"/>
                  <a:pt x="65" y="5"/>
                  <a:pt x="65" y="5"/>
                </a:cubicBezTo>
                <a:cubicBezTo>
                  <a:pt x="65" y="5"/>
                  <a:pt x="65" y="5"/>
                  <a:pt x="65" y="5"/>
                </a:cubicBezTo>
                <a:cubicBezTo>
                  <a:pt x="69" y="1"/>
                  <a:pt x="69" y="1"/>
                  <a:pt x="69" y="1"/>
                </a:cubicBezTo>
                <a:close/>
                <a:moveTo>
                  <a:pt x="67" y="10"/>
                </a:moveTo>
                <a:cubicBezTo>
                  <a:pt x="67" y="10"/>
                  <a:pt x="67" y="10"/>
                  <a:pt x="67" y="10"/>
                </a:cubicBezTo>
                <a:cubicBezTo>
                  <a:pt x="64" y="12"/>
                  <a:pt x="64" y="12"/>
                  <a:pt x="64" y="12"/>
                </a:cubicBezTo>
                <a:cubicBezTo>
                  <a:pt x="69" y="19"/>
                  <a:pt x="73" y="27"/>
                  <a:pt x="73" y="36"/>
                </a:cubicBezTo>
                <a:cubicBezTo>
                  <a:pt x="73" y="46"/>
                  <a:pt x="69" y="55"/>
                  <a:pt x="62" y="62"/>
                </a:cubicBezTo>
                <a:cubicBezTo>
                  <a:pt x="62" y="62"/>
                  <a:pt x="62" y="62"/>
                  <a:pt x="62" y="62"/>
                </a:cubicBezTo>
                <a:cubicBezTo>
                  <a:pt x="56" y="69"/>
                  <a:pt x="47" y="73"/>
                  <a:pt x="37" y="73"/>
                </a:cubicBezTo>
                <a:cubicBezTo>
                  <a:pt x="28" y="73"/>
                  <a:pt x="19" y="69"/>
                  <a:pt x="13" y="64"/>
                </a:cubicBezTo>
                <a:cubicBezTo>
                  <a:pt x="10" y="66"/>
                  <a:pt x="10" y="66"/>
                  <a:pt x="10" y="66"/>
                </a:cubicBezTo>
                <a:cubicBezTo>
                  <a:pt x="13" y="69"/>
                  <a:pt x="17" y="72"/>
                  <a:pt x="21" y="73"/>
                </a:cubicBezTo>
                <a:cubicBezTo>
                  <a:pt x="26" y="75"/>
                  <a:pt x="31" y="76"/>
                  <a:pt x="37" y="76"/>
                </a:cubicBezTo>
                <a:cubicBezTo>
                  <a:pt x="42" y="76"/>
                  <a:pt x="47" y="75"/>
                  <a:pt x="52" y="73"/>
                </a:cubicBezTo>
                <a:cubicBezTo>
                  <a:pt x="52" y="73"/>
                  <a:pt x="52" y="73"/>
                  <a:pt x="52" y="73"/>
                </a:cubicBezTo>
                <a:cubicBezTo>
                  <a:pt x="57" y="71"/>
                  <a:pt x="61" y="68"/>
                  <a:pt x="65" y="65"/>
                </a:cubicBezTo>
                <a:cubicBezTo>
                  <a:pt x="65" y="65"/>
                  <a:pt x="65" y="65"/>
                  <a:pt x="65" y="65"/>
                </a:cubicBezTo>
                <a:cubicBezTo>
                  <a:pt x="65" y="65"/>
                  <a:pt x="65" y="65"/>
                  <a:pt x="65" y="65"/>
                </a:cubicBezTo>
                <a:cubicBezTo>
                  <a:pt x="69" y="61"/>
                  <a:pt x="72" y="57"/>
                  <a:pt x="74" y="52"/>
                </a:cubicBezTo>
                <a:cubicBezTo>
                  <a:pt x="76" y="47"/>
                  <a:pt x="77" y="42"/>
                  <a:pt x="77" y="36"/>
                </a:cubicBezTo>
                <a:cubicBezTo>
                  <a:pt x="77" y="31"/>
                  <a:pt x="76" y="26"/>
                  <a:pt x="74" y="21"/>
                </a:cubicBezTo>
                <a:cubicBezTo>
                  <a:pt x="72" y="17"/>
                  <a:pt x="69" y="13"/>
                  <a:pt x="67" y="10"/>
                </a:cubicBezTo>
                <a:close/>
                <a:moveTo>
                  <a:pt x="57" y="16"/>
                </a:moveTo>
                <a:cubicBezTo>
                  <a:pt x="57" y="16"/>
                  <a:pt x="57" y="16"/>
                  <a:pt x="57" y="16"/>
                </a:cubicBezTo>
                <a:cubicBezTo>
                  <a:pt x="52" y="11"/>
                  <a:pt x="45" y="8"/>
                  <a:pt x="37" y="8"/>
                </a:cubicBezTo>
                <a:cubicBezTo>
                  <a:pt x="29" y="8"/>
                  <a:pt x="22" y="11"/>
                  <a:pt x="16" y="16"/>
                </a:cubicBezTo>
                <a:cubicBezTo>
                  <a:pt x="11" y="21"/>
                  <a:pt x="8" y="28"/>
                  <a:pt x="8" y="36"/>
                </a:cubicBezTo>
                <a:cubicBezTo>
                  <a:pt x="8" y="44"/>
                  <a:pt x="11" y="51"/>
                  <a:pt x="16" y="57"/>
                </a:cubicBezTo>
                <a:cubicBezTo>
                  <a:pt x="22" y="62"/>
                  <a:pt x="29" y="65"/>
                  <a:pt x="37" y="65"/>
                </a:cubicBezTo>
                <a:cubicBezTo>
                  <a:pt x="44" y="65"/>
                  <a:pt x="52" y="62"/>
                  <a:pt x="57" y="57"/>
                </a:cubicBezTo>
                <a:cubicBezTo>
                  <a:pt x="57" y="57"/>
                  <a:pt x="57" y="57"/>
                  <a:pt x="57" y="57"/>
                </a:cubicBezTo>
                <a:cubicBezTo>
                  <a:pt x="62" y="51"/>
                  <a:pt x="65" y="44"/>
                  <a:pt x="65" y="36"/>
                </a:cubicBezTo>
                <a:cubicBezTo>
                  <a:pt x="65" y="28"/>
                  <a:pt x="62" y="21"/>
                  <a:pt x="57" y="16"/>
                </a:cubicBezTo>
                <a:cubicBezTo>
                  <a:pt x="57" y="16"/>
                  <a:pt x="57" y="16"/>
                  <a:pt x="57" y="16"/>
                </a:cubicBezTo>
                <a:cubicBezTo>
                  <a:pt x="57" y="16"/>
                  <a:pt x="57" y="16"/>
                  <a:pt x="57" y="1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39" tIns="45720" rIns="91439" bIns="45720" numCol="1" anchor="t" anchorCtr="0" compatLnSpc="1"/>
          <a:lstStyle/>
          <a:p>
            <a:endParaRPr lang="zh-CN" altLang="en-US" sz="1800"/>
          </a:p>
        </p:txBody>
      </p:sp>
      <p:sp>
        <p:nvSpPr>
          <p:cNvPr id="36" name="Freeform 24"/>
          <p:cNvSpPr>
            <a:spLocks noEditPoints="1"/>
          </p:cNvSpPr>
          <p:nvPr/>
        </p:nvSpPr>
        <p:spPr bwMode="auto">
          <a:xfrm>
            <a:off x="3457575" y="3795395"/>
            <a:ext cx="387985" cy="366395"/>
          </a:xfrm>
          <a:custGeom>
            <a:avLst/>
            <a:gdLst>
              <a:gd name="T0" fmla="*/ 48 w 98"/>
              <a:gd name="T1" fmla="*/ 24 h 92"/>
              <a:gd name="T2" fmla="*/ 50 w 98"/>
              <a:gd name="T3" fmla="*/ 53 h 92"/>
              <a:gd name="T4" fmla="*/ 52 w 98"/>
              <a:gd name="T5" fmla="*/ 17 h 92"/>
              <a:gd name="T6" fmla="*/ 48 w 98"/>
              <a:gd name="T7" fmla="*/ 16 h 92"/>
              <a:gd name="T8" fmla="*/ 41 w 98"/>
              <a:gd name="T9" fmla="*/ 28 h 92"/>
              <a:gd name="T10" fmla="*/ 94 w 98"/>
              <a:gd name="T11" fmla="*/ 12 h 92"/>
              <a:gd name="T12" fmla="*/ 84 w 98"/>
              <a:gd name="T13" fmla="*/ 12 h 92"/>
              <a:gd name="T14" fmla="*/ 80 w 98"/>
              <a:gd name="T15" fmla="*/ 0 h 92"/>
              <a:gd name="T16" fmla="*/ 14 w 98"/>
              <a:gd name="T17" fmla="*/ 4 h 92"/>
              <a:gd name="T18" fmla="*/ 3 w 98"/>
              <a:gd name="T19" fmla="*/ 12 h 92"/>
              <a:gd name="T20" fmla="*/ 0 w 98"/>
              <a:gd name="T21" fmla="*/ 37 h 92"/>
              <a:gd name="T22" fmla="*/ 6 w 98"/>
              <a:gd name="T23" fmla="*/ 52 h 92"/>
              <a:gd name="T24" fmla="*/ 45 w 98"/>
              <a:gd name="T25" fmla="*/ 75 h 92"/>
              <a:gd name="T26" fmla="*/ 29 w 98"/>
              <a:gd name="T27" fmla="*/ 84 h 92"/>
              <a:gd name="T28" fmla="*/ 29 w 98"/>
              <a:gd name="T29" fmla="*/ 92 h 92"/>
              <a:gd name="T30" fmla="*/ 73 w 98"/>
              <a:gd name="T31" fmla="*/ 88 h 92"/>
              <a:gd name="T32" fmla="*/ 53 w 98"/>
              <a:gd name="T33" fmla="*/ 84 h 92"/>
              <a:gd name="T34" fmla="*/ 78 w 98"/>
              <a:gd name="T35" fmla="*/ 59 h 92"/>
              <a:gd name="T36" fmla="*/ 92 w 98"/>
              <a:gd name="T37" fmla="*/ 52 h 92"/>
              <a:gd name="T38" fmla="*/ 98 w 98"/>
              <a:gd name="T39" fmla="*/ 16 h 92"/>
              <a:gd name="T40" fmla="*/ 11 w 98"/>
              <a:gd name="T41" fmla="*/ 47 h 92"/>
              <a:gd name="T42" fmla="*/ 7 w 98"/>
              <a:gd name="T43" fmla="*/ 37 h 92"/>
              <a:gd name="T44" fmla="*/ 14 w 98"/>
              <a:gd name="T45" fmla="*/ 20 h 92"/>
              <a:gd name="T46" fmla="*/ 15 w 98"/>
              <a:gd name="T47" fmla="*/ 50 h 92"/>
              <a:gd name="T48" fmla="*/ 76 w 98"/>
              <a:gd name="T49" fmla="*/ 40 h 92"/>
              <a:gd name="T50" fmla="*/ 73 w 98"/>
              <a:gd name="T51" fmla="*/ 53 h 92"/>
              <a:gd name="T52" fmla="*/ 49 w 98"/>
              <a:gd name="T53" fmla="*/ 67 h 92"/>
              <a:gd name="T54" fmla="*/ 24 w 98"/>
              <a:gd name="T55" fmla="*/ 53 h 92"/>
              <a:gd name="T56" fmla="*/ 21 w 98"/>
              <a:gd name="T57" fmla="*/ 40 h 92"/>
              <a:gd name="T58" fmla="*/ 76 w 98"/>
              <a:gd name="T59" fmla="*/ 8 h 92"/>
              <a:gd name="T60" fmla="*/ 91 w 98"/>
              <a:gd name="T61" fmla="*/ 37 h 92"/>
              <a:gd name="T62" fmla="*/ 86 w 98"/>
              <a:gd name="T63" fmla="*/ 47 h 92"/>
              <a:gd name="T64" fmla="*/ 83 w 98"/>
              <a:gd name="T65" fmla="*/ 50 h 92"/>
              <a:gd name="T66" fmla="*/ 84 w 98"/>
              <a:gd name="T67" fmla="*/ 40 h 92"/>
              <a:gd name="T68" fmla="*/ 91 w 98"/>
              <a:gd name="T69" fmla="*/ 2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8" h="92">
                <a:moveTo>
                  <a:pt x="44" y="28"/>
                </a:moveTo>
                <a:cubicBezTo>
                  <a:pt x="48" y="24"/>
                  <a:pt x="48" y="24"/>
                  <a:pt x="48" y="24"/>
                </a:cubicBezTo>
                <a:cubicBezTo>
                  <a:pt x="48" y="51"/>
                  <a:pt x="48" y="51"/>
                  <a:pt x="48" y="51"/>
                </a:cubicBezTo>
                <a:cubicBezTo>
                  <a:pt x="48" y="52"/>
                  <a:pt x="49" y="53"/>
                  <a:pt x="50" y="53"/>
                </a:cubicBezTo>
                <a:cubicBezTo>
                  <a:pt x="51" y="53"/>
                  <a:pt x="52" y="52"/>
                  <a:pt x="52" y="51"/>
                </a:cubicBezTo>
                <a:cubicBezTo>
                  <a:pt x="52" y="17"/>
                  <a:pt x="52" y="17"/>
                  <a:pt x="52" y="17"/>
                </a:cubicBezTo>
                <a:cubicBezTo>
                  <a:pt x="52" y="16"/>
                  <a:pt x="51" y="15"/>
                  <a:pt x="50" y="15"/>
                </a:cubicBezTo>
                <a:cubicBezTo>
                  <a:pt x="49" y="15"/>
                  <a:pt x="48" y="15"/>
                  <a:pt x="48" y="16"/>
                </a:cubicBezTo>
                <a:cubicBezTo>
                  <a:pt x="41" y="25"/>
                  <a:pt x="41" y="25"/>
                  <a:pt x="41" y="25"/>
                </a:cubicBezTo>
                <a:cubicBezTo>
                  <a:pt x="40" y="26"/>
                  <a:pt x="40" y="28"/>
                  <a:pt x="41" y="28"/>
                </a:cubicBezTo>
                <a:cubicBezTo>
                  <a:pt x="42" y="29"/>
                  <a:pt x="44" y="29"/>
                  <a:pt x="44" y="28"/>
                </a:cubicBezTo>
                <a:close/>
                <a:moveTo>
                  <a:pt x="94" y="12"/>
                </a:moveTo>
                <a:cubicBezTo>
                  <a:pt x="94" y="12"/>
                  <a:pt x="94" y="12"/>
                  <a:pt x="94" y="12"/>
                </a:cubicBezTo>
                <a:cubicBezTo>
                  <a:pt x="84" y="12"/>
                  <a:pt x="84" y="12"/>
                  <a:pt x="84" y="12"/>
                </a:cubicBezTo>
                <a:cubicBezTo>
                  <a:pt x="84" y="4"/>
                  <a:pt x="84" y="4"/>
                  <a:pt x="84" y="4"/>
                </a:cubicBezTo>
                <a:cubicBezTo>
                  <a:pt x="84" y="2"/>
                  <a:pt x="82" y="0"/>
                  <a:pt x="80" y="0"/>
                </a:cubicBezTo>
                <a:cubicBezTo>
                  <a:pt x="17" y="0"/>
                  <a:pt x="17" y="0"/>
                  <a:pt x="17" y="0"/>
                </a:cubicBezTo>
                <a:cubicBezTo>
                  <a:pt x="15" y="0"/>
                  <a:pt x="14" y="2"/>
                  <a:pt x="14" y="4"/>
                </a:cubicBezTo>
                <a:cubicBezTo>
                  <a:pt x="14" y="12"/>
                  <a:pt x="14" y="12"/>
                  <a:pt x="14" y="12"/>
                </a:cubicBezTo>
                <a:cubicBezTo>
                  <a:pt x="3" y="12"/>
                  <a:pt x="3" y="12"/>
                  <a:pt x="3" y="12"/>
                </a:cubicBezTo>
                <a:cubicBezTo>
                  <a:pt x="1" y="12"/>
                  <a:pt x="0" y="14"/>
                  <a:pt x="0" y="16"/>
                </a:cubicBezTo>
                <a:cubicBezTo>
                  <a:pt x="0" y="37"/>
                  <a:pt x="0" y="37"/>
                  <a:pt x="0" y="37"/>
                </a:cubicBezTo>
                <a:cubicBezTo>
                  <a:pt x="0" y="43"/>
                  <a:pt x="2" y="48"/>
                  <a:pt x="6" y="52"/>
                </a:cubicBezTo>
                <a:cubicBezTo>
                  <a:pt x="6" y="52"/>
                  <a:pt x="6" y="52"/>
                  <a:pt x="6" y="52"/>
                </a:cubicBezTo>
                <a:cubicBezTo>
                  <a:pt x="9" y="56"/>
                  <a:pt x="14" y="58"/>
                  <a:pt x="19" y="59"/>
                </a:cubicBezTo>
                <a:cubicBezTo>
                  <a:pt x="25" y="68"/>
                  <a:pt x="35" y="74"/>
                  <a:pt x="45" y="75"/>
                </a:cubicBezTo>
                <a:cubicBezTo>
                  <a:pt x="45" y="84"/>
                  <a:pt x="45" y="84"/>
                  <a:pt x="45" y="84"/>
                </a:cubicBezTo>
                <a:cubicBezTo>
                  <a:pt x="29" y="84"/>
                  <a:pt x="29" y="84"/>
                  <a:pt x="29" y="84"/>
                </a:cubicBezTo>
                <a:cubicBezTo>
                  <a:pt x="27" y="84"/>
                  <a:pt x="25" y="86"/>
                  <a:pt x="25" y="88"/>
                </a:cubicBezTo>
                <a:cubicBezTo>
                  <a:pt x="25" y="90"/>
                  <a:pt x="27" y="92"/>
                  <a:pt x="29" y="92"/>
                </a:cubicBezTo>
                <a:cubicBezTo>
                  <a:pt x="69" y="92"/>
                  <a:pt x="69" y="92"/>
                  <a:pt x="69" y="92"/>
                </a:cubicBezTo>
                <a:cubicBezTo>
                  <a:pt x="71" y="92"/>
                  <a:pt x="73" y="90"/>
                  <a:pt x="73" y="88"/>
                </a:cubicBezTo>
                <a:cubicBezTo>
                  <a:pt x="73" y="86"/>
                  <a:pt x="71" y="84"/>
                  <a:pt x="69" y="84"/>
                </a:cubicBezTo>
                <a:cubicBezTo>
                  <a:pt x="53" y="84"/>
                  <a:pt x="53" y="84"/>
                  <a:pt x="53" y="84"/>
                </a:cubicBezTo>
                <a:cubicBezTo>
                  <a:pt x="53" y="75"/>
                  <a:pt x="53" y="75"/>
                  <a:pt x="53" y="75"/>
                </a:cubicBezTo>
                <a:cubicBezTo>
                  <a:pt x="63" y="74"/>
                  <a:pt x="73" y="68"/>
                  <a:pt x="78" y="59"/>
                </a:cubicBezTo>
                <a:cubicBezTo>
                  <a:pt x="84" y="58"/>
                  <a:pt x="88" y="56"/>
                  <a:pt x="92" y="53"/>
                </a:cubicBezTo>
                <a:cubicBezTo>
                  <a:pt x="92" y="52"/>
                  <a:pt x="92" y="52"/>
                  <a:pt x="92" y="52"/>
                </a:cubicBezTo>
                <a:cubicBezTo>
                  <a:pt x="96" y="48"/>
                  <a:pt x="98" y="43"/>
                  <a:pt x="98" y="37"/>
                </a:cubicBezTo>
                <a:cubicBezTo>
                  <a:pt x="98" y="16"/>
                  <a:pt x="98" y="16"/>
                  <a:pt x="98" y="16"/>
                </a:cubicBezTo>
                <a:cubicBezTo>
                  <a:pt x="98" y="14"/>
                  <a:pt x="96" y="12"/>
                  <a:pt x="94" y="12"/>
                </a:cubicBezTo>
                <a:close/>
                <a:moveTo>
                  <a:pt x="11" y="47"/>
                </a:moveTo>
                <a:cubicBezTo>
                  <a:pt x="11" y="47"/>
                  <a:pt x="11" y="47"/>
                  <a:pt x="11" y="47"/>
                </a:cubicBezTo>
                <a:cubicBezTo>
                  <a:pt x="9" y="44"/>
                  <a:pt x="7" y="41"/>
                  <a:pt x="7" y="37"/>
                </a:cubicBezTo>
                <a:cubicBezTo>
                  <a:pt x="7" y="20"/>
                  <a:pt x="7" y="20"/>
                  <a:pt x="7" y="20"/>
                </a:cubicBezTo>
                <a:cubicBezTo>
                  <a:pt x="14" y="20"/>
                  <a:pt x="14" y="20"/>
                  <a:pt x="14" y="20"/>
                </a:cubicBezTo>
                <a:cubicBezTo>
                  <a:pt x="14" y="40"/>
                  <a:pt x="14" y="40"/>
                  <a:pt x="14" y="40"/>
                </a:cubicBezTo>
                <a:cubicBezTo>
                  <a:pt x="14" y="44"/>
                  <a:pt x="14" y="47"/>
                  <a:pt x="15" y="50"/>
                </a:cubicBezTo>
                <a:cubicBezTo>
                  <a:pt x="14" y="49"/>
                  <a:pt x="12" y="48"/>
                  <a:pt x="11" y="47"/>
                </a:cubicBezTo>
                <a:close/>
                <a:moveTo>
                  <a:pt x="76" y="40"/>
                </a:moveTo>
                <a:cubicBezTo>
                  <a:pt x="76" y="40"/>
                  <a:pt x="76" y="40"/>
                  <a:pt x="76" y="40"/>
                </a:cubicBezTo>
                <a:cubicBezTo>
                  <a:pt x="76" y="45"/>
                  <a:pt x="75" y="49"/>
                  <a:pt x="73" y="53"/>
                </a:cubicBezTo>
                <a:cubicBezTo>
                  <a:pt x="73" y="53"/>
                  <a:pt x="73" y="53"/>
                  <a:pt x="73" y="53"/>
                </a:cubicBezTo>
                <a:cubicBezTo>
                  <a:pt x="69" y="62"/>
                  <a:pt x="59" y="67"/>
                  <a:pt x="49" y="67"/>
                </a:cubicBezTo>
                <a:cubicBezTo>
                  <a:pt x="39" y="67"/>
                  <a:pt x="29" y="62"/>
                  <a:pt x="24" y="53"/>
                </a:cubicBezTo>
                <a:cubicBezTo>
                  <a:pt x="24" y="53"/>
                  <a:pt x="24" y="53"/>
                  <a:pt x="24" y="53"/>
                </a:cubicBezTo>
                <a:cubicBezTo>
                  <a:pt x="22" y="49"/>
                  <a:pt x="21" y="45"/>
                  <a:pt x="21" y="40"/>
                </a:cubicBezTo>
                <a:cubicBezTo>
                  <a:pt x="21" y="40"/>
                  <a:pt x="21" y="40"/>
                  <a:pt x="21" y="40"/>
                </a:cubicBezTo>
                <a:cubicBezTo>
                  <a:pt x="21" y="8"/>
                  <a:pt x="21" y="8"/>
                  <a:pt x="21" y="8"/>
                </a:cubicBezTo>
                <a:cubicBezTo>
                  <a:pt x="76" y="8"/>
                  <a:pt x="76" y="8"/>
                  <a:pt x="76" y="8"/>
                </a:cubicBezTo>
                <a:cubicBezTo>
                  <a:pt x="76" y="40"/>
                  <a:pt x="76" y="40"/>
                  <a:pt x="76" y="40"/>
                </a:cubicBezTo>
                <a:close/>
                <a:moveTo>
                  <a:pt x="91" y="37"/>
                </a:moveTo>
                <a:cubicBezTo>
                  <a:pt x="91" y="37"/>
                  <a:pt x="91" y="37"/>
                  <a:pt x="91" y="37"/>
                </a:cubicBezTo>
                <a:cubicBezTo>
                  <a:pt x="91" y="41"/>
                  <a:pt x="89" y="44"/>
                  <a:pt x="86" y="47"/>
                </a:cubicBezTo>
                <a:cubicBezTo>
                  <a:pt x="86" y="47"/>
                  <a:pt x="86" y="47"/>
                  <a:pt x="86" y="47"/>
                </a:cubicBezTo>
                <a:cubicBezTo>
                  <a:pt x="85" y="48"/>
                  <a:pt x="84" y="49"/>
                  <a:pt x="83" y="50"/>
                </a:cubicBezTo>
                <a:cubicBezTo>
                  <a:pt x="84" y="47"/>
                  <a:pt x="84" y="44"/>
                  <a:pt x="84" y="40"/>
                </a:cubicBezTo>
                <a:cubicBezTo>
                  <a:pt x="84" y="40"/>
                  <a:pt x="84" y="40"/>
                  <a:pt x="84" y="40"/>
                </a:cubicBezTo>
                <a:cubicBezTo>
                  <a:pt x="84" y="20"/>
                  <a:pt x="84" y="20"/>
                  <a:pt x="84" y="20"/>
                </a:cubicBezTo>
                <a:cubicBezTo>
                  <a:pt x="91" y="20"/>
                  <a:pt x="91" y="20"/>
                  <a:pt x="91" y="20"/>
                </a:cubicBezTo>
                <a:cubicBezTo>
                  <a:pt x="91" y="37"/>
                  <a:pt x="91" y="37"/>
                  <a:pt x="91" y="3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39" tIns="45720" rIns="91439" bIns="45720" numCol="1" anchor="t" anchorCtr="0" compatLnSpc="1"/>
          <a:lstStyle/>
          <a:p>
            <a:endParaRPr lang="zh-CN" altLang="en-US" sz="1800"/>
          </a:p>
        </p:txBody>
      </p:sp>
      <p:sp>
        <p:nvSpPr>
          <p:cNvPr id="37" name="Freeform 25"/>
          <p:cNvSpPr>
            <a:spLocks noEditPoints="1"/>
          </p:cNvSpPr>
          <p:nvPr/>
        </p:nvSpPr>
        <p:spPr bwMode="auto">
          <a:xfrm>
            <a:off x="5090795" y="3783330"/>
            <a:ext cx="387985" cy="390525"/>
          </a:xfrm>
          <a:custGeom>
            <a:avLst/>
            <a:gdLst>
              <a:gd name="T0" fmla="*/ 62 w 98"/>
              <a:gd name="T1" fmla="*/ 39 h 98"/>
              <a:gd name="T2" fmla="*/ 51 w 98"/>
              <a:gd name="T3" fmla="*/ 43 h 98"/>
              <a:gd name="T4" fmla="*/ 58 w 98"/>
              <a:gd name="T5" fmla="*/ 41 h 98"/>
              <a:gd name="T6" fmla="*/ 56 w 98"/>
              <a:gd name="T7" fmla="*/ 44 h 98"/>
              <a:gd name="T8" fmla="*/ 40 w 98"/>
              <a:gd name="T9" fmla="*/ 50 h 98"/>
              <a:gd name="T10" fmla="*/ 40 w 98"/>
              <a:gd name="T11" fmla="*/ 37 h 98"/>
              <a:gd name="T12" fmla="*/ 39 w 98"/>
              <a:gd name="T13" fmla="*/ 42 h 98"/>
              <a:gd name="T14" fmla="*/ 41 w 98"/>
              <a:gd name="T15" fmla="*/ 44 h 98"/>
              <a:gd name="T16" fmla="*/ 94 w 98"/>
              <a:gd name="T17" fmla="*/ 0 h 98"/>
              <a:gd name="T18" fmla="*/ 3 w 98"/>
              <a:gd name="T19" fmla="*/ 98 h 98"/>
              <a:gd name="T20" fmla="*/ 91 w 98"/>
              <a:gd name="T21" fmla="*/ 91 h 98"/>
              <a:gd name="T22" fmla="*/ 91 w 98"/>
              <a:gd name="T23" fmla="*/ 91 h 98"/>
              <a:gd name="T24" fmla="*/ 15 w 98"/>
              <a:gd name="T25" fmla="*/ 7 h 98"/>
              <a:gd name="T26" fmla="*/ 35 w 98"/>
              <a:gd name="T27" fmla="*/ 7 h 98"/>
              <a:gd name="T28" fmla="*/ 55 w 98"/>
              <a:gd name="T29" fmla="*/ 7 h 98"/>
              <a:gd name="T30" fmla="*/ 76 w 98"/>
              <a:gd name="T31" fmla="*/ 7 h 98"/>
              <a:gd name="T32" fmla="*/ 91 w 98"/>
              <a:gd name="T33" fmla="*/ 7 h 98"/>
              <a:gd name="T34" fmla="*/ 80 w 98"/>
              <a:gd name="T35" fmla="*/ 48 h 98"/>
              <a:gd name="T36" fmla="*/ 71 w 98"/>
              <a:gd name="T37" fmla="*/ 39 h 98"/>
              <a:gd name="T38" fmla="*/ 75 w 98"/>
              <a:gd name="T39" fmla="*/ 41 h 98"/>
              <a:gd name="T40" fmla="*/ 74 w 98"/>
              <a:gd name="T41" fmla="*/ 44 h 98"/>
              <a:gd name="T42" fmla="*/ 75 w 98"/>
              <a:gd name="T43" fmla="*/ 67 h 98"/>
              <a:gd name="T44" fmla="*/ 80 w 98"/>
              <a:gd name="T45" fmla="*/ 56 h 98"/>
              <a:gd name="T46" fmla="*/ 71 w 98"/>
              <a:gd name="T47" fmla="*/ 65 h 98"/>
              <a:gd name="T48" fmla="*/ 77 w 98"/>
              <a:gd name="T49" fmla="*/ 60 h 98"/>
              <a:gd name="T50" fmla="*/ 74 w 98"/>
              <a:gd name="T51" fmla="*/ 59 h 98"/>
              <a:gd name="T52" fmla="*/ 45 w 98"/>
              <a:gd name="T53" fmla="*/ 82 h 98"/>
              <a:gd name="T54" fmla="*/ 36 w 98"/>
              <a:gd name="T55" fmla="*/ 73 h 98"/>
              <a:gd name="T56" fmla="*/ 39 w 98"/>
              <a:gd name="T57" fmla="*/ 76 h 98"/>
              <a:gd name="T58" fmla="*/ 41 w 98"/>
              <a:gd name="T59" fmla="*/ 79 h 98"/>
              <a:gd name="T60" fmla="*/ 39 w 98"/>
              <a:gd name="T61" fmla="*/ 76 h 98"/>
              <a:gd name="T62" fmla="*/ 27 w 98"/>
              <a:gd name="T63" fmla="*/ 65 h 98"/>
              <a:gd name="T64" fmla="*/ 18 w 98"/>
              <a:gd name="T65" fmla="*/ 56 h 98"/>
              <a:gd name="T66" fmla="*/ 21 w 98"/>
              <a:gd name="T67" fmla="*/ 59 h 98"/>
              <a:gd name="T68" fmla="*/ 24 w 98"/>
              <a:gd name="T69" fmla="*/ 62 h 98"/>
              <a:gd name="T70" fmla="*/ 21 w 98"/>
              <a:gd name="T71" fmla="*/ 59 h 98"/>
              <a:gd name="T72" fmla="*/ 27 w 98"/>
              <a:gd name="T73" fmla="*/ 82 h 98"/>
              <a:gd name="T74" fmla="*/ 18 w 98"/>
              <a:gd name="T75" fmla="*/ 73 h 98"/>
              <a:gd name="T76" fmla="*/ 21 w 98"/>
              <a:gd name="T77" fmla="*/ 76 h 98"/>
              <a:gd name="T78" fmla="*/ 24 w 98"/>
              <a:gd name="T79" fmla="*/ 79 h 98"/>
              <a:gd name="T80" fmla="*/ 21 w 98"/>
              <a:gd name="T81" fmla="*/ 76 h 98"/>
              <a:gd name="T82" fmla="*/ 62 w 98"/>
              <a:gd name="T83" fmla="*/ 65 h 98"/>
              <a:gd name="T84" fmla="*/ 53 w 98"/>
              <a:gd name="T85" fmla="*/ 56 h 98"/>
              <a:gd name="T86" fmla="*/ 56 w 98"/>
              <a:gd name="T87" fmla="*/ 59 h 98"/>
              <a:gd name="T88" fmla="*/ 59 w 98"/>
              <a:gd name="T89" fmla="*/ 62 h 98"/>
              <a:gd name="T90" fmla="*/ 53 w 98"/>
              <a:gd name="T91" fmla="*/ 82 h 98"/>
              <a:gd name="T92" fmla="*/ 64 w 98"/>
              <a:gd name="T93" fmla="*/ 77 h 98"/>
              <a:gd name="T94" fmla="*/ 53 w 98"/>
              <a:gd name="T95" fmla="*/ 73 h 98"/>
              <a:gd name="T96" fmla="*/ 56 w 98"/>
              <a:gd name="T97" fmla="*/ 76 h 98"/>
              <a:gd name="T98" fmla="*/ 58 w 98"/>
              <a:gd name="T99" fmla="*/ 79 h 98"/>
              <a:gd name="T100" fmla="*/ 36 w 98"/>
              <a:gd name="T101" fmla="*/ 65 h 98"/>
              <a:gd name="T102" fmla="*/ 45 w 98"/>
              <a:gd name="T103" fmla="*/ 56 h 98"/>
              <a:gd name="T104" fmla="*/ 36 w 98"/>
              <a:gd name="T105" fmla="*/ 65 h 98"/>
              <a:gd name="T106" fmla="*/ 41 w 98"/>
              <a:gd name="T107" fmla="*/ 59 h 98"/>
              <a:gd name="T108" fmla="*/ 40 w 98"/>
              <a:gd name="T109" fmla="*/ 62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8" h="98">
                <a:moveTo>
                  <a:pt x="53" y="48"/>
                </a:moveTo>
                <a:cubicBezTo>
                  <a:pt x="54" y="49"/>
                  <a:pt x="56" y="50"/>
                  <a:pt x="58" y="50"/>
                </a:cubicBezTo>
                <a:cubicBezTo>
                  <a:pt x="59" y="50"/>
                  <a:pt x="61" y="49"/>
                  <a:pt x="62" y="48"/>
                </a:cubicBezTo>
                <a:cubicBezTo>
                  <a:pt x="63" y="46"/>
                  <a:pt x="64" y="45"/>
                  <a:pt x="64" y="43"/>
                </a:cubicBezTo>
                <a:cubicBezTo>
                  <a:pt x="64" y="41"/>
                  <a:pt x="63" y="40"/>
                  <a:pt x="62" y="39"/>
                </a:cubicBezTo>
                <a:cubicBezTo>
                  <a:pt x="62" y="39"/>
                  <a:pt x="62" y="39"/>
                  <a:pt x="62" y="39"/>
                </a:cubicBezTo>
                <a:cubicBezTo>
                  <a:pt x="61" y="37"/>
                  <a:pt x="59" y="37"/>
                  <a:pt x="58" y="37"/>
                </a:cubicBezTo>
                <a:cubicBezTo>
                  <a:pt x="56" y="37"/>
                  <a:pt x="54" y="37"/>
                  <a:pt x="53" y="39"/>
                </a:cubicBezTo>
                <a:cubicBezTo>
                  <a:pt x="53" y="39"/>
                  <a:pt x="53" y="39"/>
                  <a:pt x="53" y="39"/>
                </a:cubicBezTo>
                <a:cubicBezTo>
                  <a:pt x="52" y="40"/>
                  <a:pt x="51" y="41"/>
                  <a:pt x="51" y="43"/>
                </a:cubicBezTo>
                <a:cubicBezTo>
                  <a:pt x="51" y="45"/>
                  <a:pt x="52" y="46"/>
                  <a:pt x="53" y="48"/>
                </a:cubicBezTo>
                <a:cubicBezTo>
                  <a:pt x="53" y="48"/>
                  <a:pt x="53" y="48"/>
                  <a:pt x="53" y="48"/>
                </a:cubicBezTo>
                <a:close/>
                <a:moveTo>
                  <a:pt x="56" y="42"/>
                </a:moveTo>
                <a:cubicBezTo>
                  <a:pt x="56" y="42"/>
                  <a:pt x="56" y="42"/>
                  <a:pt x="56" y="42"/>
                </a:cubicBezTo>
                <a:cubicBezTo>
                  <a:pt x="57" y="41"/>
                  <a:pt x="57" y="41"/>
                  <a:pt x="58" y="41"/>
                </a:cubicBezTo>
                <a:cubicBezTo>
                  <a:pt x="58" y="41"/>
                  <a:pt x="59" y="41"/>
                  <a:pt x="59" y="42"/>
                </a:cubicBezTo>
                <a:cubicBezTo>
                  <a:pt x="59" y="42"/>
                  <a:pt x="59" y="43"/>
                  <a:pt x="59" y="43"/>
                </a:cubicBezTo>
                <a:cubicBezTo>
                  <a:pt x="59" y="44"/>
                  <a:pt x="59" y="44"/>
                  <a:pt x="59" y="44"/>
                </a:cubicBezTo>
                <a:cubicBezTo>
                  <a:pt x="59" y="45"/>
                  <a:pt x="58" y="45"/>
                  <a:pt x="58" y="45"/>
                </a:cubicBezTo>
                <a:cubicBezTo>
                  <a:pt x="57" y="45"/>
                  <a:pt x="57" y="45"/>
                  <a:pt x="56" y="44"/>
                </a:cubicBezTo>
                <a:cubicBezTo>
                  <a:pt x="56" y="44"/>
                  <a:pt x="56" y="44"/>
                  <a:pt x="56" y="43"/>
                </a:cubicBezTo>
                <a:cubicBezTo>
                  <a:pt x="56" y="43"/>
                  <a:pt x="56" y="42"/>
                  <a:pt x="56" y="42"/>
                </a:cubicBezTo>
                <a:close/>
                <a:moveTo>
                  <a:pt x="36" y="48"/>
                </a:moveTo>
                <a:cubicBezTo>
                  <a:pt x="36" y="48"/>
                  <a:pt x="36" y="48"/>
                  <a:pt x="36" y="48"/>
                </a:cubicBezTo>
                <a:cubicBezTo>
                  <a:pt x="37" y="49"/>
                  <a:pt x="38" y="50"/>
                  <a:pt x="40" y="50"/>
                </a:cubicBezTo>
                <a:cubicBezTo>
                  <a:pt x="42" y="50"/>
                  <a:pt x="43" y="49"/>
                  <a:pt x="45" y="48"/>
                </a:cubicBezTo>
                <a:cubicBezTo>
                  <a:pt x="46" y="46"/>
                  <a:pt x="47" y="45"/>
                  <a:pt x="47" y="43"/>
                </a:cubicBezTo>
                <a:cubicBezTo>
                  <a:pt x="47" y="41"/>
                  <a:pt x="46" y="40"/>
                  <a:pt x="45" y="39"/>
                </a:cubicBezTo>
                <a:cubicBezTo>
                  <a:pt x="45" y="39"/>
                  <a:pt x="45" y="39"/>
                  <a:pt x="45" y="39"/>
                </a:cubicBezTo>
                <a:cubicBezTo>
                  <a:pt x="43" y="37"/>
                  <a:pt x="42" y="37"/>
                  <a:pt x="40" y="37"/>
                </a:cubicBezTo>
                <a:cubicBezTo>
                  <a:pt x="38" y="37"/>
                  <a:pt x="37" y="37"/>
                  <a:pt x="36" y="39"/>
                </a:cubicBezTo>
                <a:cubicBezTo>
                  <a:pt x="34" y="40"/>
                  <a:pt x="34" y="41"/>
                  <a:pt x="34" y="43"/>
                </a:cubicBezTo>
                <a:cubicBezTo>
                  <a:pt x="34" y="45"/>
                  <a:pt x="34" y="46"/>
                  <a:pt x="36" y="48"/>
                </a:cubicBezTo>
                <a:close/>
                <a:moveTo>
                  <a:pt x="39" y="42"/>
                </a:moveTo>
                <a:cubicBezTo>
                  <a:pt x="39" y="42"/>
                  <a:pt x="39" y="42"/>
                  <a:pt x="39" y="42"/>
                </a:cubicBezTo>
                <a:cubicBezTo>
                  <a:pt x="39" y="41"/>
                  <a:pt x="40" y="41"/>
                  <a:pt x="40" y="41"/>
                </a:cubicBezTo>
                <a:cubicBezTo>
                  <a:pt x="41" y="41"/>
                  <a:pt x="41" y="41"/>
                  <a:pt x="41" y="42"/>
                </a:cubicBezTo>
                <a:cubicBezTo>
                  <a:pt x="41" y="42"/>
                  <a:pt x="41" y="42"/>
                  <a:pt x="41" y="42"/>
                </a:cubicBezTo>
                <a:cubicBezTo>
                  <a:pt x="42" y="42"/>
                  <a:pt x="42" y="43"/>
                  <a:pt x="42" y="43"/>
                </a:cubicBezTo>
                <a:cubicBezTo>
                  <a:pt x="42" y="44"/>
                  <a:pt x="42" y="44"/>
                  <a:pt x="41" y="44"/>
                </a:cubicBezTo>
                <a:cubicBezTo>
                  <a:pt x="41" y="45"/>
                  <a:pt x="41" y="45"/>
                  <a:pt x="40" y="45"/>
                </a:cubicBezTo>
                <a:cubicBezTo>
                  <a:pt x="40" y="45"/>
                  <a:pt x="39" y="45"/>
                  <a:pt x="39" y="44"/>
                </a:cubicBezTo>
                <a:cubicBezTo>
                  <a:pt x="38" y="44"/>
                  <a:pt x="38" y="44"/>
                  <a:pt x="38" y="43"/>
                </a:cubicBezTo>
                <a:cubicBezTo>
                  <a:pt x="38" y="43"/>
                  <a:pt x="38" y="42"/>
                  <a:pt x="39" y="42"/>
                </a:cubicBezTo>
                <a:close/>
                <a:moveTo>
                  <a:pt x="94" y="0"/>
                </a:moveTo>
                <a:cubicBezTo>
                  <a:pt x="94" y="0"/>
                  <a:pt x="94" y="0"/>
                  <a:pt x="94" y="0"/>
                </a:cubicBezTo>
                <a:cubicBezTo>
                  <a:pt x="3" y="0"/>
                  <a:pt x="3" y="0"/>
                  <a:pt x="3" y="0"/>
                </a:cubicBezTo>
                <a:cubicBezTo>
                  <a:pt x="1" y="0"/>
                  <a:pt x="0" y="1"/>
                  <a:pt x="0" y="4"/>
                </a:cubicBezTo>
                <a:cubicBezTo>
                  <a:pt x="0" y="94"/>
                  <a:pt x="0" y="94"/>
                  <a:pt x="0" y="94"/>
                </a:cubicBezTo>
                <a:cubicBezTo>
                  <a:pt x="0" y="97"/>
                  <a:pt x="1" y="98"/>
                  <a:pt x="3" y="98"/>
                </a:cubicBezTo>
                <a:cubicBezTo>
                  <a:pt x="94" y="98"/>
                  <a:pt x="94" y="98"/>
                  <a:pt x="94" y="98"/>
                </a:cubicBezTo>
                <a:cubicBezTo>
                  <a:pt x="96" y="98"/>
                  <a:pt x="98" y="97"/>
                  <a:pt x="98" y="94"/>
                </a:cubicBezTo>
                <a:cubicBezTo>
                  <a:pt x="98" y="4"/>
                  <a:pt x="98" y="4"/>
                  <a:pt x="98" y="4"/>
                </a:cubicBezTo>
                <a:cubicBezTo>
                  <a:pt x="98" y="1"/>
                  <a:pt x="96" y="0"/>
                  <a:pt x="94" y="0"/>
                </a:cubicBezTo>
                <a:close/>
                <a:moveTo>
                  <a:pt x="91" y="91"/>
                </a:moveTo>
                <a:cubicBezTo>
                  <a:pt x="91" y="91"/>
                  <a:pt x="91" y="91"/>
                  <a:pt x="91" y="91"/>
                </a:cubicBezTo>
                <a:cubicBezTo>
                  <a:pt x="7" y="91"/>
                  <a:pt x="7" y="91"/>
                  <a:pt x="7" y="91"/>
                </a:cubicBezTo>
                <a:cubicBezTo>
                  <a:pt x="7" y="29"/>
                  <a:pt x="7" y="29"/>
                  <a:pt x="7" y="29"/>
                </a:cubicBezTo>
                <a:cubicBezTo>
                  <a:pt x="91" y="29"/>
                  <a:pt x="91" y="29"/>
                  <a:pt x="91" y="29"/>
                </a:cubicBezTo>
                <a:cubicBezTo>
                  <a:pt x="91" y="91"/>
                  <a:pt x="91" y="91"/>
                  <a:pt x="91" y="91"/>
                </a:cubicBezTo>
                <a:close/>
                <a:moveTo>
                  <a:pt x="91" y="25"/>
                </a:moveTo>
                <a:cubicBezTo>
                  <a:pt x="91" y="25"/>
                  <a:pt x="91" y="25"/>
                  <a:pt x="91" y="25"/>
                </a:cubicBezTo>
                <a:cubicBezTo>
                  <a:pt x="7" y="25"/>
                  <a:pt x="7" y="25"/>
                  <a:pt x="7" y="25"/>
                </a:cubicBezTo>
                <a:cubicBezTo>
                  <a:pt x="7" y="7"/>
                  <a:pt x="7" y="7"/>
                  <a:pt x="7" y="7"/>
                </a:cubicBezTo>
                <a:cubicBezTo>
                  <a:pt x="15" y="7"/>
                  <a:pt x="15" y="7"/>
                  <a:pt x="15" y="7"/>
                </a:cubicBezTo>
                <a:cubicBezTo>
                  <a:pt x="15" y="13"/>
                  <a:pt x="15" y="13"/>
                  <a:pt x="15" y="13"/>
                </a:cubicBezTo>
                <a:cubicBezTo>
                  <a:pt x="15" y="15"/>
                  <a:pt x="16" y="17"/>
                  <a:pt x="18" y="17"/>
                </a:cubicBezTo>
                <a:cubicBezTo>
                  <a:pt x="20" y="17"/>
                  <a:pt x="22" y="15"/>
                  <a:pt x="22" y="13"/>
                </a:cubicBezTo>
                <a:cubicBezTo>
                  <a:pt x="22" y="7"/>
                  <a:pt x="22" y="7"/>
                  <a:pt x="22" y="7"/>
                </a:cubicBezTo>
                <a:cubicBezTo>
                  <a:pt x="35" y="7"/>
                  <a:pt x="35" y="7"/>
                  <a:pt x="35" y="7"/>
                </a:cubicBezTo>
                <a:cubicBezTo>
                  <a:pt x="35" y="13"/>
                  <a:pt x="35" y="13"/>
                  <a:pt x="35" y="13"/>
                </a:cubicBezTo>
                <a:cubicBezTo>
                  <a:pt x="35" y="15"/>
                  <a:pt x="37" y="17"/>
                  <a:pt x="39" y="17"/>
                </a:cubicBezTo>
                <a:cubicBezTo>
                  <a:pt x="41" y="17"/>
                  <a:pt x="42" y="15"/>
                  <a:pt x="42" y="13"/>
                </a:cubicBezTo>
                <a:cubicBezTo>
                  <a:pt x="42" y="7"/>
                  <a:pt x="42" y="7"/>
                  <a:pt x="42" y="7"/>
                </a:cubicBezTo>
                <a:cubicBezTo>
                  <a:pt x="55" y="7"/>
                  <a:pt x="55" y="7"/>
                  <a:pt x="55" y="7"/>
                </a:cubicBezTo>
                <a:cubicBezTo>
                  <a:pt x="55" y="13"/>
                  <a:pt x="55" y="13"/>
                  <a:pt x="55" y="13"/>
                </a:cubicBezTo>
                <a:cubicBezTo>
                  <a:pt x="55" y="15"/>
                  <a:pt x="57" y="17"/>
                  <a:pt x="59" y="17"/>
                </a:cubicBezTo>
                <a:cubicBezTo>
                  <a:pt x="61" y="17"/>
                  <a:pt x="63" y="15"/>
                  <a:pt x="63" y="13"/>
                </a:cubicBezTo>
                <a:cubicBezTo>
                  <a:pt x="63" y="7"/>
                  <a:pt x="63" y="7"/>
                  <a:pt x="63" y="7"/>
                </a:cubicBezTo>
                <a:cubicBezTo>
                  <a:pt x="76" y="7"/>
                  <a:pt x="76" y="7"/>
                  <a:pt x="76" y="7"/>
                </a:cubicBezTo>
                <a:cubicBezTo>
                  <a:pt x="76" y="13"/>
                  <a:pt x="76" y="13"/>
                  <a:pt x="76" y="13"/>
                </a:cubicBezTo>
                <a:cubicBezTo>
                  <a:pt x="76" y="15"/>
                  <a:pt x="77" y="17"/>
                  <a:pt x="79" y="17"/>
                </a:cubicBezTo>
                <a:cubicBezTo>
                  <a:pt x="81" y="17"/>
                  <a:pt x="83" y="15"/>
                  <a:pt x="83" y="13"/>
                </a:cubicBezTo>
                <a:cubicBezTo>
                  <a:pt x="83" y="7"/>
                  <a:pt x="83" y="7"/>
                  <a:pt x="83" y="7"/>
                </a:cubicBezTo>
                <a:cubicBezTo>
                  <a:pt x="91" y="7"/>
                  <a:pt x="91" y="7"/>
                  <a:pt x="91" y="7"/>
                </a:cubicBezTo>
                <a:cubicBezTo>
                  <a:pt x="91" y="25"/>
                  <a:pt x="91" y="25"/>
                  <a:pt x="91" y="25"/>
                </a:cubicBezTo>
                <a:close/>
                <a:moveTo>
                  <a:pt x="71" y="48"/>
                </a:moveTo>
                <a:cubicBezTo>
                  <a:pt x="71" y="48"/>
                  <a:pt x="71" y="48"/>
                  <a:pt x="71" y="48"/>
                </a:cubicBezTo>
                <a:cubicBezTo>
                  <a:pt x="72" y="49"/>
                  <a:pt x="73" y="50"/>
                  <a:pt x="75" y="50"/>
                </a:cubicBezTo>
                <a:cubicBezTo>
                  <a:pt x="77" y="50"/>
                  <a:pt x="78" y="49"/>
                  <a:pt x="80" y="48"/>
                </a:cubicBezTo>
                <a:cubicBezTo>
                  <a:pt x="81" y="46"/>
                  <a:pt x="82" y="45"/>
                  <a:pt x="82" y="43"/>
                </a:cubicBezTo>
                <a:cubicBezTo>
                  <a:pt x="82" y="41"/>
                  <a:pt x="81" y="40"/>
                  <a:pt x="80" y="39"/>
                </a:cubicBezTo>
                <a:cubicBezTo>
                  <a:pt x="80" y="39"/>
                  <a:pt x="80" y="39"/>
                  <a:pt x="80" y="39"/>
                </a:cubicBezTo>
                <a:cubicBezTo>
                  <a:pt x="78" y="37"/>
                  <a:pt x="77" y="37"/>
                  <a:pt x="75" y="37"/>
                </a:cubicBezTo>
                <a:cubicBezTo>
                  <a:pt x="73" y="37"/>
                  <a:pt x="72" y="37"/>
                  <a:pt x="71" y="39"/>
                </a:cubicBezTo>
                <a:cubicBezTo>
                  <a:pt x="69" y="40"/>
                  <a:pt x="69" y="41"/>
                  <a:pt x="69" y="43"/>
                </a:cubicBezTo>
                <a:cubicBezTo>
                  <a:pt x="69" y="45"/>
                  <a:pt x="69" y="46"/>
                  <a:pt x="71" y="48"/>
                </a:cubicBezTo>
                <a:close/>
                <a:moveTo>
                  <a:pt x="74" y="42"/>
                </a:moveTo>
                <a:cubicBezTo>
                  <a:pt x="74" y="42"/>
                  <a:pt x="74" y="42"/>
                  <a:pt x="74" y="42"/>
                </a:cubicBezTo>
                <a:cubicBezTo>
                  <a:pt x="74" y="41"/>
                  <a:pt x="75" y="41"/>
                  <a:pt x="75" y="41"/>
                </a:cubicBezTo>
                <a:cubicBezTo>
                  <a:pt x="76" y="41"/>
                  <a:pt x="76" y="41"/>
                  <a:pt x="76" y="42"/>
                </a:cubicBezTo>
                <a:cubicBezTo>
                  <a:pt x="77" y="42"/>
                  <a:pt x="77" y="43"/>
                  <a:pt x="77" y="43"/>
                </a:cubicBezTo>
                <a:cubicBezTo>
                  <a:pt x="77" y="44"/>
                  <a:pt x="77" y="44"/>
                  <a:pt x="76" y="44"/>
                </a:cubicBezTo>
                <a:cubicBezTo>
                  <a:pt x="76" y="45"/>
                  <a:pt x="76" y="45"/>
                  <a:pt x="75" y="45"/>
                </a:cubicBezTo>
                <a:cubicBezTo>
                  <a:pt x="75" y="45"/>
                  <a:pt x="74" y="45"/>
                  <a:pt x="74" y="44"/>
                </a:cubicBezTo>
                <a:cubicBezTo>
                  <a:pt x="73" y="44"/>
                  <a:pt x="73" y="44"/>
                  <a:pt x="73" y="43"/>
                </a:cubicBezTo>
                <a:cubicBezTo>
                  <a:pt x="73" y="43"/>
                  <a:pt x="73" y="42"/>
                  <a:pt x="74" y="42"/>
                </a:cubicBezTo>
                <a:close/>
                <a:moveTo>
                  <a:pt x="71" y="65"/>
                </a:moveTo>
                <a:cubicBezTo>
                  <a:pt x="71" y="65"/>
                  <a:pt x="71" y="65"/>
                  <a:pt x="71" y="65"/>
                </a:cubicBezTo>
                <a:cubicBezTo>
                  <a:pt x="72" y="66"/>
                  <a:pt x="73" y="67"/>
                  <a:pt x="75" y="67"/>
                </a:cubicBezTo>
                <a:cubicBezTo>
                  <a:pt x="77" y="67"/>
                  <a:pt x="78" y="66"/>
                  <a:pt x="80" y="65"/>
                </a:cubicBezTo>
                <a:cubicBezTo>
                  <a:pt x="80" y="65"/>
                  <a:pt x="80" y="65"/>
                  <a:pt x="80" y="65"/>
                </a:cubicBezTo>
                <a:cubicBezTo>
                  <a:pt x="81" y="64"/>
                  <a:pt x="82" y="62"/>
                  <a:pt x="82" y="60"/>
                </a:cubicBezTo>
                <a:cubicBezTo>
                  <a:pt x="82" y="59"/>
                  <a:pt x="81" y="57"/>
                  <a:pt x="80" y="56"/>
                </a:cubicBezTo>
                <a:cubicBezTo>
                  <a:pt x="80" y="56"/>
                  <a:pt x="80" y="56"/>
                  <a:pt x="80" y="56"/>
                </a:cubicBezTo>
                <a:cubicBezTo>
                  <a:pt x="78" y="54"/>
                  <a:pt x="77" y="54"/>
                  <a:pt x="75" y="54"/>
                </a:cubicBezTo>
                <a:cubicBezTo>
                  <a:pt x="73" y="54"/>
                  <a:pt x="72" y="54"/>
                  <a:pt x="71" y="56"/>
                </a:cubicBezTo>
                <a:cubicBezTo>
                  <a:pt x="69" y="57"/>
                  <a:pt x="69" y="59"/>
                  <a:pt x="69" y="60"/>
                </a:cubicBezTo>
                <a:cubicBezTo>
                  <a:pt x="69" y="62"/>
                  <a:pt x="69" y="64"/>
                  <a:pt x="71" y="65"/>
                </a:cubicBezTo>
                <a:cubicBezTo>
                  <a:pt x="71" y="65"/>
                  <a:pt x="71" y="65"/>
                  <a:pt x="71" y="65"/>
                </a:cubicBezTo>
                <a:close/>
                <a:moveTo>
                  <a:pt x="74" y="59"/>
                </a:moveTo>
                <a:cubicBezTo>
                  <a:pt x="74" y="59"/>
                  <a:pt x="74" y="59"/>
                  <a:pt x="74" y="59"/>
                </a:cubicBezTo>
                <a:cubicBezTo>
                  <a:pt x="74" y="59"/>
                  <a:pt x="75" y="58"/>
                  <a:pt x="75" y="58"/>
                </a:cubicBezTo>
                <a:cubicBezTo>
                  <a:pt x="76" y="58"/>
                  <a:pt x="76" y="59"/>
                  <a:pt x="76" y="59"/>
                </a:cubicBezTo>
                <a:cubicBezTo>
                  <a:pt x="77" y="59"/>
                  <a:pt x="77" y="60"/>
                  <a:pt x="77" y="60"/>
                </a:cubicBezTo>
                <a:cubicBezTo>
                  <a:pt x="77" y="61"/>
                  <a:pt x="77" y="61"/>
                  <a:pt x="76" y="62"/>
                </a:cubicBezTo>
                <a:cubicBezTo>
                  <a:pt x="76" y="62"/>
                  <a:pt x="76" y="62"/>
                  <a:pt x="75" y="62"/>
                </a:cubicBezTo>
                <a:cubicBezTo>
                  <a:pt x="75" y="62"/>
                  <a:pt x="74" y="62"/>
                  <a:pt x="74" y="62"/>
                </a:cubicBezTo>
                <a:cubicBezTo>
                  <a:pt x="73" y="61"/>
                  <a:pt x="73" y="61"/>
                  <a:pt x="73" y="60"/>
                </a:cubicBezTo>
                <a:cubicBezTo>
                  <a:pt x="73" y="60"/>
                  <a:pt x="73" y="59"/>
                  <a:pt x="74" y="59"/>
                </a:cubicBezTo>
                <a:close/>
                <a:moveTo>
                  <a:pt x="36" y="82"/>
                </a:moveTo>
                <a:cubicBezTo>
                  <a:pt x="36" y="82"/>
                  <a:pt x="36" y="82"/>
                  <a:pt x="36" y="82"/>
                </a:cubicBezTo>
                <a:cubicBezTo>
                  <a:pt x="37" y="83"/>
                  <a:pt x="38" y="84"/>
                  <a:pt x="40" y="84"/>
                </a:cubicBezTo>
                <a:cubicBezTo>
                  <a:pt x="42" y="84"/>
                  <a:pt x="43" y="83"/>
                  <a:pt x="45" y="82"/>
                </a:cubicBezTo>
                <a:cubicBezTo>
                  <a:pt x="45" y="82"/>
                  <a:pt x="45" y="82"/>
                  <a:pt x="45" y="82"/>
                </a:cubicBezTo>
                <a:cubicBezTo>
                  <a:pt x="46" y="81"/>
                  <a:pt x="47" y="79"/>
                  <a:pt x="47" y="77"/>
                </a:cubicBezTo>
                <a:cubicBezTo>
                  <a:pt x="47" y="76"/>
                  <a:pt x="46" y="74"/>
                  <a:pt x="45" y="73"/>
                </a:cubicBezTo>
                <a:cubicBezTo>
                  <a:pt x="45" y="73"/>
                  <a:pt x="45" y="73"/>
                  <a:pt x="45" y="73"/>
                </a:cubicBezTo>
                <a:cubicBezTo>
                  <a:pt x="43" y="72"/>
                  <a:pt x="42" y="71"/>
                  <a:pt x="40" y="71"/>
                </a:cubicBezTo>
                <a:cubicBezTo>
                  <a:pt x="38" y="71"/>
                  <a:pt x="37" y="72"/>
                  <a:pt x="36" y="73"/>
                </a:cubicBezTo>
                <a:cubicBezTo>
                  <a:pt x="36" y="73"/>
                  <a:pt x="36" y="73"/>
                  <a:pt x="36" y="73"/>
                </a:cubicBezTo>
                <a:cubicBezTo>
                  <a:pt x="34" y="74"/>
                  <a:pt x="34" y="76"/>
                  <a:pt x="34" y="77"/>
                </a:cubicBezTo>
                <a:cubicBezTo>
                  <a:pt x="34" y="79"/>
                  <a:pt x="34" y="81"/>
                  <a:pt x="36" y="82"/>
                </a:cubicBezTo>
                <a:close/>
                <a:moveTo>
                  <a:pt x="39" y="76"/>
                </a:moveTo>
                <a:cubicBezTo>
                  <a:pt x="39" y="76"/>
                  <a:pt x="39" y="76"/>
                  <a:pt x="39" y="76"/>
                </a:cubicBezTo>
                <a:cubicBezTo>
                  <a:pt x="39" y="76"/>
                  <a:pt x="40" y="75"/>
                  <a:pt x="40" y="75"/>
                </a:cubicBezTo>
                <a:cubicBezTo>
                  <a:pt x="41" y="75"/>
                  <a:pt x="41" y="76"/>
                  <a:pt x="41" y="76"/>
                </a:cubicBezTo>
                <a:cubicBezTo>
                  <a:pt x="41" y="76"/>
                  <a:pt x="41" y="76"/>
                  <a:pt x="41" y="76"/>
                </a:cubicBezTo>
                <a:cubicBezTo>
                  <a:pt x="42" y="76"/>
                  <a:pt x="42" y="77"/>
                  <a:pt x="42" y="77"/>
                </a:cubicBezTo>
                <a:cubicBezTo>
                  <a:pt x="42" y="78"/>
                  <a:pt x="42" y="78"/>
                  <a:pt x="41" y="79"/>
                </a:cubicBezTo>
                <a:cubicBezTo>
                  <a:pt x="41" y="79"/>
                  <a:pt x="41" y="79"/>
                  <a:pt x="41" y="79"/>
                </a:cubicBezTo>
                <a:cubicBezTo>
                  <a:pt x="41" y="79"/>
                  <a:pt x="41" y="79"/>
                  <a:pt x="40" y="79"/>
                </a:cubicBezTo>
                <a:cubicBezTo>
                  <a:pt x="40" y="79"/>
                  <a:pt x="39" y="79"/>
                  <a:pt x="39" y="79"/>
                </a:cubicBezTo>
                <a:cubicBezTo>
                  <a:pt x="38" y="78"/>
                  <a:pt x="38" y="78"/>
                  <a:pt x="38" y="77"/>
                </a:cubicBezTo>
                <a:cubicBezTo>
                  <a:pt x="38" y="77"/>
                  <a:pt x="38" y="76"/>
                  <a:pt x="39" y="76"/>
                </a:cubicBezTo>
                <a:close/>
                <a:moveTo>
                  <a:pt x="18" y="65"/>
                </a:moveTo>
                <a:cubicBezTo>
                  <a:pt x="18" y="65"/>
                  <a:pt x="18" y="65"/>
                  <a:pt x="18" y="65"/>
                </a:cubicBezTo>
                <a:cubicBezTo>
                  <a:pt x="19" y="66"/>
                  <a:pt x="21" y="67"/>
                  <a:pt x="23" y="67"/>
                </a:cubicBezTo>
                <a:cubicBezTo>
                  <a:pt x="24" y="67"/>
                  <a:pt x="26" y="66"/>
                  <a:pt x="27" y="65"/>
                </a:cubicBezTo>
                <a:cubicBezTo>
                  <a:pt x="27" y="65"/>
                  <a:pt x="27" y="65"/>
                  <a:pt x="27" y="65"/>
                </a:cubicBezTo>
                <a:cubicBezTo>
                  <a:pt x="28" y="64"/>
                  <a:pt x="29" y="62"/>
                  <a:pt x="29" y="60"/>
                </a:cubicBezTo>
                <a:cubicBezTo>
                  <a:pt x="29" y="59"/>
                  <a:pt x="28" y="57"/>
                  <a:pt x="27" y="56"/>
                </a:cubicBezTo>
                <a:cubicBezTo>
                  <a:pt x="27" y="56"/>
                  <a:pt x="27" y="56"/>
                  <a:pt x="27" y="56"/>
                </a:cubicBezTo>
                <a:cubicBezTo>
                  <a:pt x="26" y="54"/>
                  <a:pt x="24" y="54"/>
                  <a:pt x="23" y="54"/>
                </a:cubicBezTo>
                <a:cubicBezTo>
                  <a:pt x="21" y="54"/>
                  <a:pt x="19" y="54"/>
                  <a:pt x="18" y="56"/>
                </a:cubicBezTo>
                <a:cubicBezTo>
                  <a:pt x="17" y="57"/>
                  <a:pt x="16" y="59"/>
                  <a:pt x="16" y="60"/>
                </a:cubicBezTo>
                <a:cubicBezTo>
                  <a:pt x="16" y="62"/>
                  <a:pt x="17" y="64"/>
                  <a:pt x="18" y="65"/>
                </a:cubicBezTo>
                <a:cubicBezTo>
                  <a:pt x="18" y="65"/>
                  <a:pt x="18" y="65"/>
                  <a:pt x="18" y="65"/>
                </a:cubicBezTo>
                <a:close/>
                <a:moveTo>
                  <a:pt x="21" y="59"/>
                </a:moveTo>
                <a:cubicBezTo>
                  <a:pt x="21" y="59"/>
                  <a:pt x="21" y="59"/>
                  <a:pt x="21" y="59"/>
                </a:cubicBezTo>
                <a:cubicBezTo>
                  <a:pt x="21" y="59"/>
                  <a:pt x="21" y="59"/>
                  <a:pt x="21" y="59"/>
                </a:cubicBezTo>
                <a:cubicBezTo>
                  <a:pt x="22" y="59"/>
                  <a:pt x="22" y="58"/>
                  <a:pt x="23" y="58"/>
                </a:cubicBezTo>
                <a:cubicBezTo>
                  <a:pt x="23" y="58"/>
                  <a:pt x="24" y="59"/>
                  <a:pt x="24" y="59"/>
                </a:cubicBezTo>
                <a:cubicBezTo>
                  <a:pt x="24" y="59"/>
                  <a:pt x="25" y="60"/>
                  <a:pt x="25" y="60"/>
                </a:cubicBezTo>
                <a:cubicBezTo>
                  <a:pt x="25" y="61"/>
                  <a:pt x="24" y="61"/>
                  <a:pt x="24" y="62"/>
                </a:cubicBezTo>
                <a:cubicBezTo>
                  <a:pt x="24" y="62"/>
                  <a:pt x="23" y="62"/>
                  <a:pt x="23" y="62"/>
                </a:cubicBezTo>
                <a:cubicBezTo>
                  <a:pt x="22" y="62"/>
                  <a:pt x="22" y="62"/>
                  <a:pt x="21" y="62"/>
                </a:cubicBezTo>
                <a:cubicBezTo>
                  <a:pt x="21" y="62"/>
                  <a:pt x="21" y="62"/>
                  <a:pt x="21" y="62"/>
                </a:cubicBezTo>
                <a:cubicBezTo>
                  <a:pt x="21" y="61"/>
                  <a:pt x="21" y="61"/>
                  <a:pt x="21" y="60"/>
                </a:cubicBezTo>
                <a:cubicBezTo>
                  <a:pt x="21" y="60"/>
                  <a:pt x="21" y="59"/>
                  <a:pt x="21" y="59"/>
                </a:cubicBezTo>
                <a:close/>
                <a:moveTo>
                  <a:pt x="18" y="82"/>
                </a:moveTo>
                <a:cubicBezTo>
                  <a:pt x="18" y="82"/>
                  <a:pt x="18" y="82"/>
                  <a:pt x="18" y="82"/>
                </a:cubicBezTo>
                <a:cubicBezTo>
                  <a:pt x="19" y="83"/>
                  <a:pt x="21" y="84"/>
                  <a:pt x="23" y="84"/>
                </a:cubicBezTo>
                <a:cubicBezTo>
                  <a:pt x="24" y="84"/>
                  <a:pt x="26" y="83"/>
                  <a:pt x="27" y="82"/>
                </a:cubicBezTo>
                <a:cubicBezTo>
                  <a:pt x="27" y="82"/>
                  <a:pt x="27" y="82"/>
                  <a:pt x="27" y="82"/>
                </a:cubicBezTo>
                <a:cubicBezTo>
                  <a:pt x="28" y="81"/>
                  <a:pt x="29" y="79"/>
                  <a:pt x="29" y="77"/>
                </a:cubicBezTo>
                <a:cubicBezTo>
                  <a:pt x="29" y="76"/>
                  <a:pt x="28" y="74"/>
                  <a:pt x="27" y="73"/>
                </a:cubicBezTo>
                <a:cubicBezTo>
                  <a:pt x="27" y="73"/>
                  <a:pt x="27" y="73"/>
                  <a:pt x="27" y="73"/>
                </a:cubicBezTo>
                <a:cubicBezTo>
                  <a:pt x="26" y="72"/>
                  <a:pt x="24" y="71"/>
                  <a:pt x="23" y="71"/>
                </a:cubicBezTo>
                <a:cubicBezTo>
                  <a:pt x="21" y="71"/>
                  <a:pt x="19" y="72"/>
                  <a:pt x="18" y="73"/>
                </a:cubicBezTo>
                <a:cubicBezTo>
                  <a:pt x="18" y="73"/>
                  <a:pt x="18" y="73"/>
                  <a:pt x="18" y="73"/>
                </a:cubicBezTo>
                <a:cubicBezTo>
                  <a:pt x="17" y="74"/>
                  <a:pt x="16" y="76"/>
                  <a:pt x="16" y="77"/>
                </a:cubicBezTo>
                <a:cubicBezTo>
                  <a:pt x="16" y="79"/>
                  <a:pt x="17" y="81"/>
                  <a:pt x="18" y="82"/>
                </a:cubicBezTo>
                <a:close/>
                <a:moveTo>
                  <a:pt x="21" y="76"/>
                </a:moveTo>
                <a:cubicBezTo>
                  <a:pt x="21" y="76"/>
                  <a:pt x="21" y="76"/>
                  <a:pt x="21" y="76"/>
                </a:cubicBezTo>
                <a:cubicBezTo>
                  <a:pt x="21" y="76"/>
                  <a:pt x="21" y="76"/>
                  <a:pt x="21" y="76"/>
                </a:cubicBezTo>
                <a:cubicBezTo>
                  <a:pt x="22" y="76"/>
                  <a:pt x="22" y="75"/>
                  <a:pt x="23" y="75"/>
                </a:cubicBezTo>
                <a:cubicBezTo>
                  <a:pt x="23" y="75"/>
                  <a:pt x="24" y="76"/>
                  <a:pt x="24" y="76"/>
                </a:cubicBezTo>
                <a:cubicBezTo>
                  <a:pt x="24" y="76"/>
                  <a:pt x="25" y="77"/>
                  <a:pt x="25" y="77"/>
                </a:cubicBezTo>
                <a:cubicBezTo>
                  <a:pt x="25" y="78"/>
                  <a:pt x="24" y="78"/>
                  <a:pt x="24" y="79"/>
                </a:cubicBezTo>
                <a:cubicBezTo>
                  <a:pt x="24" y="79"/>
                  <a:pt x="23" y="79"/>
                  <a:pt x="23" y="79"/>
                </a:cubicBezTo>
                <a:cubicBezTo>
                  <a:pt x="22" y="79"/>
                  <a:pt x="22" y="79"/>
                  <a:pt x="21" y="79"/>
                </a:cubicBezTo>
                <a:cubicBezTo>
                  <a:pt x="21" y="79"/>
                  <a:pt x="21" y="79"/>
                  <a:pt x="21" y="79"/>
                </a:cubicBezTo>
                <a:cubicBezTo>
                  <a:pt x="21" y="78"/>
                  <a:pt x="21" y="78"/>
                  <a:pt x="21" y="77"/>
                </a:cubicBezTo>
                <a:cubicBezTo>
                  <a:pt x="21" y="77"/>
                  <a:pt x="21" y="76"/>
                  <a:pt x="21" y="76"/>
                </a:cubicBezTo>
                <a:close/>
                <a:moveTo>
                  <a:pt x="53" y="65"/>
                </a:moveTo>
                <a:cubicBezTo>
                  <a:pt x="53" y="65"/>
                  <a:pt x="53" y="65"/>
                  <a:pt x="53" y="65"/>
                </a:cubicBezTo>
                <a:cubicBezTo>
                  <a:pt x="54" y="66"/>
                  <a:pt x="56" y="67"/>
                  <a:pt x="58" y="67"/>
                </a:cubicBezTo>
                <a:cubicBezTo>
                  <a:pt x="59" y="67"/>
                  <a:pt x="61" y="66"/>
                  <a:pt x="62" y="65"/>
                </a:cubicBezTo>
                <a:cubicBezTo>
                  <a:pt x="62" y="65"/>
                  <a:pt x="62" y="65"/>
                  <a:pt x="62" y="65"/>
                </a:cubicBezTo>
                <a:cubicBezTo>
                  <a:pt x="63" y="64"/>
                  <a:pt x="64" y="62"/>
                  <a:pt x="64" y="60"/>
                </a:cubicBezTo>
                <a:cubicBezTo>
                  <a:pt x="64" y="59"/>
                  <a:pt x="63" y="57"/>
                  <a:pt x="62" y="56"/>
                </a:cubicBezTo>
                <a:cubicBezTo>
                  <a:pt x="62" y="56"/>
                  <a:pt x="62" y="56"/>
                  <a:pt x="62" y="56"/>
                </a:cubicBezTo>
                <a:cubicBezTo>
                  <a:pt x="61" y="54"/>
                  <a:pt x="59" y="54"/>
                  <a:pt x="58" y="54"/>
                </a:cubicBezTo>
                <a:cubicBezTo>
                  <a:pt x="56" y="54"/>
                  <a:pt x="54" y="54"/>
                  <a:pt x="53" y="56"/>
                </a:cubicBezTo>
                <a:cubicBezTo>
                  <a:pt x="53" y="56"/>
                  <a:pt x="53" y="56"/>
                  <a:pt x="53" y="56"/>
                </a:cubicBezTo>
                <a:cubicBezTo>
                  <a:pt x="52" y="57"/>
                  <a:pt x="51" y="59"/>
                  <a:pt x="51" y="60"/>
                </a:cubicBezTo>
                <a:cubicBezTo>
                  <a:pt x="51" y="62"/>
                  <a:pt x="52" y="64"/>
                  <a:pt x="53" y="65"/>
                </a:cubicBezTo>
                <a:cubicBezTo>
                  <a:pt x="53" y="65"/>
                  <a:pt x="53" y="65"/>
                  <a:pt x="53" y="65"/>
                </a:cubicBezTo>
                <a:close/>
                <a:moveTo>
                  <a:pt x="56" y="59"/>
                </a:moveTo>
                <a:cubicBezTo>
                  <a:pt x="56" y="59"/>
                  <a:pt x="56" y="59"/>
                  <a:pt x="56" y="59"/>
                </a:cubicBezTo>
                <a:cubicBezTo>
                  <a:pt x="57" y="59"/>
                  <a:pt x="57" y="58"/>
                  <a:pt x="58" y="58"/>
                </a:cubicBezTo>
                <a:cubicBezTo>
                  <a:pt x="58" y="58"/>
                  <a:pt x="59" y="59"/>
                  <a:pt x="59" y="59"/>
                </a:cubicBezTo>
                <a:cubicBezTo>
                  <a:pt x="59" y="59"/>
                  <a:pt x="59" y="60"/>
                  <a:pt x="59" y="60"/>
                </a:cubicBezTo>
                <a:cubicBezTo>
                  <a:pt x="59" y="61"/>
                  <a:pt x="59" y="61"/>
                  <a:pt x="59" y="62"/>
                </a:cubicBezTo>
                <a:cubicBezTo>
                  <a:pt x="59" y="62"/>
                  <a:pt x="58" y="62"/>
                  <a:pt x="58" y="62"/>
                </a:cubicBezTo>
                <a:cubicBezTo>
                  <a:pt x="57" y="62"/>
                  <a:pt x="57" y="62"/>
                  <a:pt x="56" y="62"/>
                </a:cubicBezTo>
                <a:cubicBezTo>
                  <a:pt x="56" y="61"/>
                  <a:pt x="56" y="61"/>
                  <a:pt x="56" y="60"/>
                </a:cubicBezTo>
                <a:cubicBezTo>
                  <a:pt x="56" y="60"/>
                  <a:pt x="56" y="59"/>
                  <a:pt x="56" y="59"/>
                </a:cubicBezTo>
                <a:close/>
                <a:moveTo>
                  <a:pt x="53" y="82"/>
                </a:moveTo>
                <a:cubicBezTo>
                  <a:pt x="53" y="82"/>
                  <a:pt x="53" y="82"/>
                  <a:pt x="53" y="82"/>
                </a:cubicBezTo>
                <a:cubicBezTo>
                  <a:pt x="54" y="83"/>
                  <a:pt x="56" y="84"/>
                  <a:pt x="58" y="84"/>
                </a:cubicBezTo>
                <a:cubicBezTo>
                  <a:pt x="59" y="84"/>
                  <a:pt x="61" y="83"/>
                  <a:pt x="62" y="82"/>
                </a:cubicBezTo>
                <a:cubicBezTo>
                  <a:pt x="62" y="82"/>
                  <a:pt x="62" y="82"/>
                  <a:pt x="62" y="82"/>
                </a:cubicBezTo>
                <a:cubicBezTo>
                  <a:pt x="63" y="81"/>
                  <a:pt x="64" y="79"/>
                  <a:pt x="64" y="77"/>
                </a:cubicBezTo>
                <a:cubicBezTo>
                  <a:pt x="64" y="76"/>
                  <a:pt x="63" y="74"/>
                  <a:pt x="62" y="73"/>
                </a:cubicBezTo>
                <a:cubicBezTo>
                  <a:pt x="62" y="73"/>
                  <a:pt x="62" y="73"/>
                  <a:pt x="62" y="73"/>
                </a:cubicBezTo>
                <a:cubicBezTo>
                  <a:pt x="61" y="72"/>
                  <a:pt x="59" y="71"/>
                  <a:pt x="58" y="71"/>
                </a:cubicBezTo>
                <a:cubicBezTo>
                  <a:pt x="56" y="71"/>
                  <a:pt x="54" y="72"/>
                  <a:pt x="53" y="73"/>
                </a:cubicBezTo>
                <a:cubicBezTo>
                  <a:pt x="53" y="73"/>
                  <a:pt x="53" y="73"/>
                  <a:pt x="53" y="73"/>
                </a:cubicBezTo>
                <a:cubicBezTo>
                  <a:pt x="52" y="74"/>
                  <a:pt x="51" y="76"/>
                  <a:pt x="51" y="77"/>
                </a:cubicBezTo>
                <a:cubicBezTo>
                  <a:pt x="51" y="79"/>
                  <a:pt x="52" y="81"/>
                  <a:pt x="53" y="82"/>
                </a:cubicBezTo>
                <a:cubicBezTo>
                  <a:pt x="53" y="82"/>
                  <a:pt x="53" y="82"/>
                  <a:pt x="53" y="82"/>
                </a:cubicBezTo>
                <a:close/>
                <a:moveTo>
                  <a:pt x="56" y="76"/>
                </a:moveTo>
                <a:cubicBezTo>
                  <a:pt x="56" y="76"/>
                  <a:pt x="56" y="76"/>
                  <a:pt x="56" y="76"/>
                </a:cubicBezTo>
                <a:cubicBezTo>
                  <a:pt x="57" y="76"/>
                  <a:pt x="57" y="75"/>
                  <a:pt x="58" y="75"/>
                </a:cubicBezTo>
                <a:cubicBezTo>
                  <a:pt x="58" y="75"/>
                  <a:pt x="59" y="76"/>
                  <a:pt x="59" y="76"/>
                </a:cubicBezTo>
                <a:cubicBezTo>
                  <a:pt x="59" y="76"/>
                  <a:pt x="59" y="77"/>
                  <a:pt x="59" y="77"/>
                </a:cubicBezTo>
                <a:cubicBezTo>
                  <a:pt x="59" y="78"/>
                  <a:pt x="59" y="78"/>
                  <a:pt x="59" y="79"/>
                </a:cubicBezTo>
                <a:cubicBezTo>
                  <a:pt x="59" y="79"/>
                  <a:pt x="58" y="79"/>
                  <a:pt x="58" y="79"/>
                </a:cubicBezTo>
                <a:cubicBezTo>
                  <a:pt x="57" y="79"/>
                  <a:pt x="57" y="79"/>
                  <a:pt x="56" y="79"/>
                </a:cubicBezTo>
                <a:cubicBezTo>
                  <a:pt x="56" y="78"/>
                  <a:pt x="56" y="78"/>
                  <a:pt x="56" y="77"/>
                </a:cubicBezTo>
                <a:cubicBezTo>
                  <a:pt x="56" y="77"/>
                  <a:pt x="56" y="76"/>
                  <a:pt x="56" y="76"/>
                </a:cubicBezTo>
                <a:close/>
                <a:moveTo>
                  <a:pt x="36" y="65"/>
                </a:moveTo>
                <a:cubicBezTo>
                  <a:pt x="36" y="65"/>
                  <a:pt x="36" y="65"/>
                  <a:pt x="36" y="65"/>
                </a:cubicBezTo>
                <a:cubicBezTo>
                  <a:pt x="37" y="66"/>
                  <a:pt x="38" y="67"/>
                  <a:pt x="40" y="67"/>
                </a:cubicBezTo>
                <a:cubicBezTo>
                  <a:pt x="42" y="67"/>
                  <a:pt x="43" y="66"/>
                  <a:pt x="45" y="65"/>
                </a:cubicBezTo>
                <a:cubicBezTo>
                  <a:pt x="45" y="65"/>
                  <a:pt x="45" y="65"/>
                  <a:pt x="45" y="65"/>
                </a:cubicBezTo>
                <a:cubicBezTo>
                  <a:pt x="46" y="64"/>
                  <a:pt x="47" y="62"/>
                  <a:pt x="47" y="60"/>
                </a:cubicBezTo>
                <a:cubicBezTo>
                  <a:pt x="47" y="59"/>
                  <a:pt x="46" y="57"/>
                  <a:pt x="45" y="56"/>
                </a:cubicBezTo>
                <a:cubicBezTo>
                  <a:pt x="45" y="56"/>
                  <a:pt x="45" y="56"/>
                  <a:pt x="45" y="56"/>
                </a:cubicBezTo>
                <a:cubicBezTo>
                  <a:pt x="43" y="54"/>
                  <a:pt x="42" y="54"/>
                  <a:pt x="40" y="54"/>
                </a:cubicBezTo>
                <a:cubicBezTo>
                  <a:pt x="38" y="54"/>
                  <a:pt x="37" y="54"/>
                  <a:pt x="36" y="56"/>
                </a:cubicBezTo>
                <a:cubicBezTo>
                  <a:pt x="34" y="57"/>
                  <a:pt x="34" y="59"/>
                  <a:pt x="34" y="60"/>
                </a:cubicBezTo>
                <a:cubicBezTo>
                  <a:pt x="34" y="62"/>
                  <a:pt x="34" y="64"/>
                  <a:pt x="36" y="65"/>
                </a:cubicBezTo>
                <a:cubicBezTo>
                  <a:pt x="36" y="65"/>
                  <a:pt x="36" y="65"/>
                  <a:pt x="36" y="65"/>
                </a:cubicBezTo>
                <a:close/>
                <a:moveTo>
                  <a:pt x="39" y="59"/>
                </a:moveTo>
                <a:cubicBezTo>
                  <a:pt x="39" y="59"/>
                  <a:pt x="39" y="59"/>
                  <a:pt x="39" y="59"/>
                </a:cubicBezTo>
                <a:cubicBezTo>
                  <a:pt x="39" y="59"/>
                  <a:pt x="40" y="58"/>
                  <a:pt x="40" y="58"/>
                </a:cubicBezTo>
                <a:cubicBezTo>
                  <a:pt x="41" y="58"/>
                  <a:pt x="41" y="59"/>
                  <a:pt x="41" y="59"/>
                </a:cubicBezTo>
                <a:cubicBezTo>
                  <a:pt x="41" y="59"/>
                  <a:pt x="41" y="59"/>
                  <a:pt x="41" y="59"/>
                </a:cubicBezTo>
                <a:cubicBezTo>
                  <a:pt x="42" y="59"/>
                  <a:pt x="42" y="60"/>
                  <a:pt x="42" y="60"/>
                </a:cubicBezTo>
                <a:cubicBezTo>
                  <a:pt x="42" y="61"/>
                  <a:pt x="42" y="61"/>
                  <a:pt x="41" y="62"/>
                </a:cubicBezTo>
                <a:cubicBezTo>
                  <a:pt x="41" y="62"/>
                  <a:pt x="41" y="62"/>
                  <a:pt x="41" y="62"/>
                </a:cubicBezTo>
                <a:cubicBezTo>
                  <a:pt x="41" y="62"/>
                  <a:pt x="41" y="62"/>
                  <a:pt x="40" y="62"/>
                </a:cubicBezTo>
                <a:cubicBezTo>
                  <a:pt x="40" y="62"/>
                  <a:pt x="39" y="62"/>
                  <a:pt x="39" y="62"/>
                </a:cubicBezTo>
                <a:cubicBezTo>
                  <a:pt x="38" y="61"/>
                  <a:pt x="38" y="61"/>
                  <a:pt x="38" y="60"/>
                </a:cubicBezTo>
                <a:cubicBezTo>
                  <a:pt x="38" y="60"/>
                  <a:pt x="38" y="59"/>
                  <a:pt x="39" y="5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39" tIns="45720" rIns="91439" bIns="45720" numCol="1" anchor="t" anchorCtr="0" compatLnSpc="1"/>
          <a:lstStyle/>
          <a:p>
            <a:endParaRPr lang="zh-CN" altLang="en-US" sz="1800"/>
          </a:p>
        </p:txBody>
      </p:sp>
      <p:sp>
        <p:nvSpPr>
          <p:cNvPr id="38" name="Freeform 26"/>
          <p:cNvSpPr>
            <a:spLocks noEditPoints="1"/>
          </p:cNvSpPr>
          <p:nvPr/>
        </p:nvSpPr>
        <p:spPr bwMode="auto">
          <a:xfrm>
            <a:off x="6708140" y="3768090"/>
            <a:ext cx="419735" cy="421640"/>
          </a:xfrm>
          <a:custGeom>
            <a:avLst/>
            <a:gdLst>
              <a:gd name="T0" fmla="*/ 83 w 106"/>
              <a:gd name="T1" fmla="*/ 53 h 106"/>
              <a:gd name="T2" fmla="*/ 104 w 106"/>
              <a:gd name="T3" fmla="*/ 22 h 106"/>
              <a:gd name="T4" fmla="*/ 72 w 106"/>
              <a:gd name="T5" fmla="*/ 4 h 106"/>
              <a:gd name="T6" fmla="*/ 31 w 106"/>
              <a:gd name="T7" fmla="*/ 2 h 106"/>
              <a:gd name="T8" fmla="*/ 2 w 106"/>
              <a:gd name="T9" fmla="*/ 26 h 106"/>
              <a:gd name="T10" fmla="*/ 23 w 106"/>
              <a:gd name="T11" fmla="*/ 53 h 106"/>
              <a:gd name="T12" fmla="*/ 1 w 106"/>
              <a:gd name="T13" fmla="*/ 77 h 106"/>
              <a:gd name="T14" fmla="*/ 5 w 106"/>
              <a:gd name="T15" fmla="*/ 105 h 106"/>
              <a:gd name="T16" fmla="*/ 32 w 106"/>
              <a:gd name="T17" fmla="*/ 104 h 106"/>
              <a:gd name="T18" fmla="*/ 74 w 106"/>
              <a:gd name="T19" fmla="*/ 104 h 106"/>
              <a:gd name="T20" fmla="*/ 80 w 106"/>
              <a:gd name="T21" fmla="*/ 104 h 106"/>
              <a:gd name="T22" fmla="*/ 104 w 106"/>
              <a:gd name="T23" fmla="*/ 75 h 106"/>
              <a:gd name="T24" fmla="*/ 77 w 106"/>
              <a:gd name="T25" fmla="*/ 9 h 106"/>
              <a:gd name="T26" fmla="*/ 96 w 106"/>
              <a:gd name="T27" fmla="*/ 24 h 106"/>
              <a:gd name="T28" fmla="*/ 90 w 106"/>
              <a:gd name="T29" fmla="*/ 36 h 106"/>
              <a:gd name="T30" fmla="*/ 85 w 106"/>
              <a:gd name="T31" fmla="*/ 31 h 106"/>
              <a:gd name="T32" fmla="*/ 85 w 106"/>
              <a:gd name="T33" fmla="*/ 31 h 106"/>
              <a:gd name="T34" fmla="*/ 75 w 106"/>
              <a:gd name="T35" fmla="*/ 21 h 106"/>
              <a:gd name="T36" fmla="*/ 75 w 106"/>
              <a:gd name="T37" fmla="*/ 21 h 106"/>
              <a:gd name="T38" fmla="*/ 75 w 106"/>
              <a:gd name="T39" fmla="*/ 21 h 106"/>
              <a:gd name="T40" fmla="*/ 75 w 106"/>
              <a:gd name="T41" fmla="*/ 20 h 106"/>
              <a:gd name="T42" fmla="*/ 77 w 106"/>
              <a:gd name="T43" fmla="*/ 9 h 106"/>
              <a:gd name="T44" fmla="*/ 80 w 106"/>
              <a:gd name="T45" fmla="*/ 33 h 106"/>
              <a:gd name="T46" fmla="*/ 15 w 106"/>
              <a:gd name="T47" fmla="*/ 84 h 106"/>
              <a:gd name="T48" fmla="*/ 80 w 106"/>
              <a:gd name="T49" fmla="*/ 33 h 106"/>
              <a:gd name="T50" fmla="*/ 10 w 106"/>
              <a:gd name="T51" fmla="*/ 29 h 106"/>
              <a:gd name="T52" fmla="*/ 32 w 106"/>
              <a:gd name="T53" fmla="*/ 14 h 106"/>
              <a:gd name="T54" fmla="*/ 25 w 106"/>
              <a:gd name="T55" fmla="*/ 24 h 106"/>
              <a:gd name="T56" fmla="*/ 35 w 106"/>
              <a:gd name="T57" fmla="*/ 17 h 106"/>
              <a:gd name="T58" fmla="*/ 37 w 106"/>
              <a:gd name="T59" fmla="*/ 26 h 106"/>
              <a:gd name="T60" fmla="*/ 41 w 106"/>
              <a:gd name="T61" fmla="*/ 29 h 106"/>
              <a:gd name="T62" fmla="*/ 47 w 106"/>
              <a:gd name="T63" fmla="*/ 29 h 106"/>
              <a:gd name="T64" fmla="*/ 10 w 106"/>
              <a:gd name="T65" fmla="*/ 29 h 106"/>
              <a:gd name="T66" fmla="*/ 67 w 106"/>
              <a:gd name="T67" fmla="*/ 19 h 106"/>
              <a:gd name="T68" fmla="*/ 12 w 106"/>
              <a:gd name="T69" fmla="*/ 80 h 106"/>
              <a:gd name="T70" fmla="*/ 67 w 106"/>
              <a:gd name="T71" fmla="*/ 19 h 106"/>
              <a:gd name="T72" fmla="*/ 8 w 106"/>
              <a:gd name="T73" fmla="*/ 98 h 106"/>
              <a:gd name="T74" fmla="*/ 22 w 106"/>
              <a:gd name="T75" fmla="*/ 98 h 106"/>
              <a:gd name="T76" fmla="*/ 28 w 106"/>
              <a:gd name="T77" fmla="*/ 97 h 106"/>
              <a:gd name="T78" fmla="*/ 25 w 106"/>
              <a:gd name="T79" fmla="*/ 94 h 106"/>
              <a:gd name="T80" fmla="*/ 86 w 106"/>
              <a:gd name="T81" fmla="*/ 39 h 106"/>
              <a:gd name="T82" fmla="*/ 77 w 106"/>
              <a:gd name="T83" fmla="*/ 96 h 106"/>
              <a:gd name="T84" fmla="*/ 59 w 106"/>
              <a:gd name="T85" fmla="*/ 77 h 106"/>
              <a:gd name="T86" fmla="*/ 81 w 106"/>
              <a:gd name="T87" fmla="*/ 62 h 106"/>
              <a:gd name="T88" fmla="*/ 77 w 106"/>
              <a:gd name="T89" fmla="*/ 69 h 106"/>
              <a:gd name="T90" fmla="*/ 84 w 106"/>
              <a:gd name="T91" fmla="*/ 66 h 106"/>
              <a:gd name="T92" fmla="*/ 83 w 106"/>
              <a:gd name="T93" fmla="*/ 78 h 106"/>
              <a:gd name="T94" fmla="*/ 86 w 106"/>
              <a:gd name="T95" fmla="*/ 81 h 106"/>
              <a:gd name="T96" fmla="*/ 96 w 106"/>
              <a:gd name="T97" fmla="*/ 77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06" h="106">
                <a:moveTo>
                  <a:pt x="104" y="75"/>
                </a:moveTo>
                <a:cubicBezTo>
                  <a:pt x="83" y="53"/>
                  <a:pt x="83" y="53"/>
                  <a:pt x="83" y="53"/>
                </a:cubicBezTo>
                <a:cubicBezTo>
                  <a:pt x="102" y="34"/>
                  <a:pt x="102" y="34"/>
                  <a:pt x="102" y="34"/>
                </a:cubicBezTo>
                <a:cubicBezTo>
                  <a:pt x="105" y="31"/>
                  <a:pt x="106" y="27"/>
                  <a:pt x="104" y="22"/>
                </a:cubicBezTo>
                <a:cubicBezTo>
                  <a:pt x="102" y="17"/>
                  <a:pt x="92" y="9"/>
                  <a:pt x="87" y="4"/>
                </a:cubicBezTo>
                <a:cubicBezTo>
                  <a:pt x="83" y="0"/>
                  <a:pt x="76" y="0"/>
                  <a:pt x="72" y="4"/>
                </a:cubicBezTo>
                <a:cubicBezTo>
                  <a:pt x="52" y="23"/>
                  <a:pt x="52" y="23"/>
                  <a:pt x="52" y="23"/>
                </a:cubicBezTo>
                <a:cubicBezTo>
                  <a:pt x="31" y="2"/>
                  <a:pt x="31" y="2"/>
                  <a:pt x="31" y="2"/>
                </a:cubicBezTo>
                <a:cubicBezTo>
                  <a:pt x="30" y="1"/>
                  <a:pt x="27" y="1"/>
                  <a:pt x="26" y="2"/>
                </a:cubicBezTo>
                <a:cubicBezTo>
                  <a:pt x="2" y="26"/>
                  <a:pt x="2" y="26"/>
                  <a:pt x="2" y="26"/>
                </a:cubicBezTo>
                <a:cubicBezTo>
                  <a:pt x="0" y="28"/>
                  <a:pt x="0" y="30"/>
                  <a:pt x="2" y="31"/>
                </a:cubicBezTo>
                <a:cubicBezTo>
                  <a:pt x="23" y="53"/>
                  <a:pt x="23" y="53"/>
                  <a:pt x="23" y="53"/>
                </a:cubicBezTo>
                <a:cubicBezTo>
                  <a:pt x="2" y="74"/>
                  <a:pt x="2" y="74"/>
                  <a:pt x="2" y="74"/>
                </a:cubicBezTo>
                <a:cubicBezTo>
                  <a:pt x="1" y="75"/>
                  <a:pt x="1" y="76"/>
                  <a:pt x="1" y="77"/>
                </a:cubicBezTo>
                <a:cubicBezTo>
                  <a:pt x="1" y="85"/>
                  <a:pt x="1" y="93"/>
                  <a:pt x="1" y="101"/>
                </a:cubicBezTo>
                <a:cubicBezTo>
                  <a:pt x="1" y="103"/>
                  <a:pt x="2" y="105"/>
                  <a:pt x="5" y="105"/>
                </a:cubicBezTo>
                <a:cubicBezTo>
                  <a:pt x="29" y="105"/>
                  <a:pt x="29" y="105"/>
                  <a:pt x="29" y="105"/>
                </a:cubicBezTo>
                <a:cubicBezTo>
                  <a:pt x="30" y="105"/>
                  <a:pt x="31" y="105"/>
                  <a:pt x="32" y="104"/>
                </a:cubicBezTo>
                <a:cubicBezTo>
                  <a:pt x="53" y="83"/>
                  <a:pt x="53" y="83"/>
                  <a:pt x="53" y="83"/>
                </a:cubicBezTo>
                <a:cubicBezTo>
                  <a:pt x="74" y="104"/>
                  <a:pt x="74" y="104"/>
                  <a:pt x="74" y="104"/>
                </a:cubicBezTo>
                <a:cubicBezTo>
                  <a:pt x="75" y="104"/>
                  <a:pt x="75" y="104"/>
                  <a:pt x="75" y="104"/>
                </a:cubicBezTo>
                <a:cubicBezTo>
                  <a:pt x="76" y="106"/>
                  <a:pt x="78" y="106"/>
                  <a:pt x="80" y="104"/>
                </a:cubicBezTo>
                <a:cubicBezTo>
                  <a:pt x="104" y="80"/>
                  <a:pt x="104" y="80"/>
                  <a:pt x="104" y="80"/>
                </a:cubicBezTo>
                <a:cubicBezTo>
                  <a:pt x="105" y="79"/>
                  <a:pt x="105" y="76"/>
                  <a:pt x="104" y="75"/>
                </a:cubicBezTo>
                <a:close/>
                <a:moveTo>
                  <a:pt x="77" y="9"/>
                </a:moveTo>
                <a:cubicBezTo>
                  <a:pt x="77" y="9"/>
                  <a:pt x="77" y="9"/>
                  <a:pt x="77" y="9"/>
                </a:cubicBezTo>
                <a:cubicBezTo>
                  <a:pt x="78" y="8"/>
                  <a:pt x="80" y="8"/>
                  <a:pt x="82" y="9"/>
                </a:cubicBezTo>
                <a:cubicBezTo>
                  <a:pt x="87" y="14"/>
                  <a:pt x="92" y="19"/>
                  <a:pt x="96" y="24"/>
                </a:cubicBezTo>
                <a:cubicBezTo>
                  <a:pt x="98" y="26"/>
                  <a:pt x="98" y="28"/>
                  <a:pt x="96" y="29"/>
                </a:cubicBezTo>
                <a:cubicBezTo>
                  <a:pt x="90" y="36"/>
                  <a:pt x="90" y="36"/>
                  <a:pt x="90" y="36"/>
                </a:cubicBezTo>
                <a:cubicBezTo>
                  <a:pt x="85" y="31"/>
                  <a:pt x="85" y="31"/>
                  <a:pt x="85" y="31"/>
                </a:cubicBezTo>
                <a:cubicBezTo>
                  <a:pt x="85" y="31"/>
                  <a:pt x="85" y="31"/>
                  <a:pt x="85" y="31"/>
                </a:cubicBezTo>
                <a:cubicBezTo>
                  <a:pt x="85" y="31"/>
                  <a:pt x="85" y="31"/>
                  <a:pt x="85" y="31"/>
                </a:cubicBezTo>
                <a:cubicBezTo>
                  <a:pt x="85" y="31"/>
                  <a:pt x="85" y="31"/>
                  <a:pt x="85" y="31"/>
                </a:cubicBezTo>
                <a:cubicBezTo>
                  <a:pt x="85" y="31"/>
                  <a:pt x="85" y="31"/>
                  <a:pt x="85" y="31"/>
                </a:cubicBezTo>
                <a:cubicBezTo>
                  <a:pt x="75" y="21"/>
                  <a:pt x="75" y="21"/>
                  <a:pt x="75" y="21"/>
                </a:cubicBezTo>
                <a:cubicBezTo>
                  <a:pt x="75" y="21"/>
                  <a:pt x="75" y="21"/>
                  <a:pt x="75" y="21"/>
                </a:cubicBezTo>
                <a:cubicBezTo>
                  <a:pt x="75" y="21"/>
                  <a:pt x="75" y="21"/>
                  <a:pt x="75" y="21"/>
                </a:cubicBezTo>
                <a:cubicBezTo>
                  <a:pt x="75" y="21"/>
                  <a:pt x="75" y="21"/>
                  <a:pt x="75" y="21"/>
                </a:cubicBezTo>
                <a:cubicBezTo>
                  <a:pt x="75" y="21"/>
                  <a:pt x="75" y="21"/>
                  <a:pt x="75" y="21"/>
                </a:cubicBezTo>
                <a:cubicBezTo>
                  <a:pt x="75" y="21"/>
                  <a:pt x="75" y="21"/>
                  <a:pt x="75" y="21"/>
                </a:cubicBezTo>
                <a:cubicBezTo>
                  <a:pt x="75" y="20"/>
                  <a:pt x="75" y="20"/>
                  <a:pt x="75" y="20"/>
                </a:cubicBezTo>
                <a:cubicBezTo>
                  <a:pt x="70" y="16"/>
                  <a:pt x="70" y="16"/>
                  <a:pt x="70" y="16"/>
                </a:cubicBezTo>
                <a:cubicBezTo>
                  <a:pt x="77" y="9"/>
                  <a:pt x="77" y="9"/>
                  <a:pt x="77" y="9"/>
                </a:cubicBezTo>
                <a:close/>
                <a:moveTo>
                  <a:pt x="80" y="33"/>
                </a:moveTo>
                <a:cubicBezTo>
                  <a:pt x="80" y="33"/>
                  <a:pt x="80" y="33"/>
                  <a:pt x="80" y="33"/>
                </a:cubicBezTo>
                <a:cubicBezTo>
                  <a:pt x="61" y="52"/>
                  <a:pt x="42" y="72"/>
                  <a:pt x="22" y="91"/>
                </a:cubicBezTo>
                <a:cubicBezTo>
                  <a:pt x="15" y="84"/>
                  <a:pt x="15" y="84"/>
                  <a:pt x="15" y="84"/>
                </a:cubicBezTo>
                <a:cubicBezTo>
                  <a:pt x="73" y="25"/>
                  <a:pt x="73" y="25"/>
                  <a:pt x="73" y="25"/>
                </a:cubicBezTo>
                <a:cubicBezTo>
                  <a:pt x="76" y="28"/>
                  <a:pt x="78" y="30"/>
                  <a:pt x="80" y="33"/>
                </a:cubicBezTo>
                <a:close/>
                <a:moveTo>
                  <a:pt x="10" y="29"/>
                </a:moveTo>
                <a:cubicBezTo>
                  <a:pt x="10" y="29"/>
                  <a:pt x="10" y="29"/>
                  <a:pt x="10" y="29"/>
                </a:cubicBezTo>
                <a:cubicBezTo>
                  <a:pt x="29" y="10"/>
                  <a:pt x="29" y="10"/>
                  <a:pt x="29" y="10"/>
                </a:cubicBezTo>
                <a:cubicBezTo>
                  <a:pt x="32" y="14"/>
                  <a:pt x="32" y="14"/>
                  <a:pt x="32" y="14"/>
                </a:cubicBezTo>
                <a:cubicBezTo>
                  <a:pt x="25" y="20"/>
                  <a:pt x="25" y="20"/>
                  <a:pt x="25" y="20"/>
                </a:cubicBezTo>
                <a:cubicBezTo>
                  <a:pt x="25" y="21"/>
                  <a:pt x="25" y="23"/>
                  <a:pt x="25" y="24"/>
                </a:cubicBezTo>
                <a:cubicBezTo>
                  <a:pt x="26" y="24"/>
                  <a:pt x="28" y="24"/>
                  <a:pt x="29" y="24"/>
                </a:cubicBezTo>
                <a:cubicBezTo>
                  <a:pt x="35" y="17"/>
                  <a:pt x="35" y="17"/>
                  <a:pt x="35" y="17"/>
                </a:cubicBezTo>
                <a:cubicBezTo>
                  <a:pt x="41" y="22"/>
                  <a:pt x="41" y="22"/>
                  <a:pt x="41" y="22"/>
                </a:cubicBezTo>
                <a:cubicBezTo>
                  <a:pt x="37" y="26"/>
                  <a:pt x="37" y="26"/>
                  <a:pt x="37" y="26"/>
                </a:cubicBezTo>
                <a:cubicBezTo>
                  <a:pt x="36" y="27"/>
                  <a:pt x="36" y="28"/>
                  <a:pt x="37" y="29"/>
                </a:cubicBezTo>
                <a:cubicBezTo>
                  <a:pt x="38" y="30"/>
                  <a:pt x="40" y="30"/>
                  <a:pt x="41" y="29"/>
                </a:cubicBezTo>
                <a:cubicBezTo>
                  <a:pt x="44" y="26"/>
                  <a:pt x="44" y="26"/>
                  <a:pt x="44" y="26"/>
                </a:cubicBezTo>
                <a:cubicBezTo>
                  <a:pt x="47" y="29"/>
                  <a:pt x="47" y="29"/>
                  <a:pt x="47" y="29"/>
                </a:cubicBezTo>
                <a:cubicBezTo>
                  <a:pt x="29" y="47"/>
                  <a:pt x="29" y="47"/>
                  <a:pt x="29" y="47"/>
                </a:cubicBezTo>
                <a:cubicBezTo>
                  <a:pt x="10" y="29"/>
                  <a:pt x="10" y="29"/>
                  <a:pt x="10" y="29"/>
                </a:cubicBezTo>
                <a:close/>
                <a:moveTo>
                  <a:pt x="67" y="19"/>
                </a:moveTo>
                <a:cubicBezTo>
                  <a:pt x="67" y="19"/>
                  <a:pt x="67" y="19"/>
                  <a:pt x="67" y="19"/>
                </a:cubicBezTo>
                <a:cubicBezTo>
                  <a:pt x="70" y="22"/>
                  <a:pt x="70" y="22"/>
                  <a:pt x="70" y="22"/>
                </a:cubicBezTo>
                <a:cubicBezTo>
                  <a:pt x="12" y="80"/>
                  <a:pt x="12" y="80"/>
                  <a:pt x="12" y="80"/>
                </a:cubicBezTo>
                <a:cubicBezTo>
                  <a:pt x="9" y="78"/>
                  <a:pt x="9" y="78"/>
                  <a:pt x="9" y="78"/>
                </a:cubicBezTo>
                <a:cubicBezTo>
                  <a:pt x="67" y="19"/>
                  <a:pt x="67" y="19"/>
                  <a:pt x="67" y="19"/>
                </a:cubicBezTo>
                <a:close/>
                <a:moveTo>
                  <a:pt x="8" y="98"/>
                </a:moveTo>
                <a:cubicBezTo>
                  <a:pt x="8" y="98"/>
                  <a:pt x="8" y="98"/>
                  <a:pt x="8" y="98"/>
                </a:cubicBezTo>
                <a:cubicBezTo>
                  <a:pt x="8" y="84"/>
                  <a:pt x="8" y="84"/>
                  <a:pt x="8" y="84"/>
                </a:cubicBezTo>
                <a:cubicBezTo>
                  <a:pt x="22" y="98"/>
                  <a:pt x="22" y="98"/>
                  <a:pt x="22" y="98"/>
                </a:cubicBezTo>
                <a:cubicBezTo>
                  <a:pt x="8" y="98"/>
                  <a:pt x="8" y="98"/>
                  <a:pt x="8" y="98"/>
                </a:cubicBezTo>
                <a:close/>
                <a:moveTo>
                  <a:pt x="28" y="97"/>
                </a:moveTo>
                <a:cubicBezTo>
                  <a:pt x="28" y="97"/>
                  <a:pt x="28" y="97"/>
                  <a:pt x="28" y="97"/>
                </a:cubicBezTo>
                <a:cubicBezTo>
                  <a:pt x="25" y="94"/>
                  <a:pt x="25" y="94"/>
                  <a:pt x="25" y="94"/>
                </a:cubicBezTo>
                <a:cubicBezTo>
                  <a:pt x="45" y="75"/>
                  <a:pt x="64" y="55"/>
                  <a:pt x="84" y="36"/>
                </a:cubicBezTo>
                <a:cubicBezTo>
                  <a:pt x="86" y="39"/>
                  <a:pt x="86" y="39"/>
                  <a:pt x="86" y="39"/>
                </a:cubicBezTo>
                <a:cubicBezTo>
                  <a:pt x="28" y="97"/>
                  <a:pt x="28" y="97"/>
                  <a:pt x="28" y="97"/>
                </a:cubicBezTo>
                <a:close/>
                <a:moveTo>
                  <a:pt x="77" y="96"/>
                </a:moveTo>
                <a:cubicBezTo>
                  <a:pt x="77" y="96"/>
                  <a:pt x="77" y="96"/>
                  <a:pt x="77" y="96"/>
                </a:cubicBezTo>
                <a:cubicBezTo>
                  <a:pt x="59" y="77"/>
                  <a:pt x="59" y="77"/>
                  <a:pt x="59" y="77"/>
                </a:cubicBezTo>
                <a:cubicBezTo>
                  <a:pt x="77" y="59"/>
                  <a:pt x="77" y="59"/>
                  <a:pt x="77" y="59"/>
                </a:cubicBezTo>
                <a:cubicBezTo>
                  <a:pt x="81" y="62"/>
                  <a:pt x="81" y="62"/>
                  <a:pt x="81" y="62"/>
                </a:cubicBezTo>
                <a:cubicBezTo>
                  <a:pt x="77" y="66"/>
                  <a:pt x="77" y="66"/>
                  <a:pt x="77" y="66"/>
                </a:cubicBezTo>
                <a:cubicBezTo>
                  <a:pt x="77" y="67"/>
                  <a:pt x="77" y="68"/>
                  <a:pt x="77" y="69"/>
                </a:cubicBezTo>
                <a:cubicBezTo>
                  <a:pt x="78" y="70"/>
                  <a:pt x="80" y="70"/>
                  <a:pt x="81" y="69"/>
                </a:cubicBezTo>
                <a:cubicBezTo>
                  <a:pt x="84" y="66"/>
                  <a:pt x="84" y="66"/>
                  <a:pt x="84" y="66"/>
                </a:cubicBezTo>
                <a:cubicBezTo>
                  <a:pt x="89" y="71"/>
                  <a:pt x="89" y="71"/>
                  <a:pt x="89" y="71"/>
                </a:cubicBezTo>
                <a:cubicBezTo>
                  <a:pt x="83" y="78"/>
                  <a:pt x="83" y="78"/>
                  <a:pt x="83" y="78"/>
                </a:cubicBezTo>
                <a:cubicBezTo>
                  <a:pt x="82" y="78"/>
                  <a:pt x="82" y="80"/>
                  <a:pt x="83" y="81"/>
                </a:cubicBezTo>
                <a:cubicBezTo>
                  <a:pt x="84" y="82"/>
                  <a:pt x="85" y="82"/>
                  <a:pt x="86" y="81"/>
                </a:cubicBezTo>
                <a:cubicBezTo>
                  <a:pt x="93" y="74"/>
                  <a:pt x="93" y="74"/>
                  <a:pt x="93" y="74"/>
                </a:cubicBezTo>
                <a:cubicBezTo>
                  <a:pt x="96" y="77"/>
                  <a:pt x="96" y="77"/>
                  <a:pt x="96" y="77"/>
                </a:cubicBezTo>
                <a:cubicBezTo>
                  <a:pt x="77" y="96"/>
                  <a:pt x="77" y="96"/>
                  <a:pt x="77" y="9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39" tIns="45720" rIns="91439" bIns="45720" numCol="1" anchor="t" anchorCtr="0" compatLnSpc="1"/>
          <a:lstStyle/>
          <a:p>
            <a:endParaRPr lang="zh-CN" altLang="en-US" sz="1800"/>
          </a:p>
        </p:txBody>
      </p:sp>
      <p:sp>
        <p:nvSpPr>
          <p:cNvPr id="39" name="Rectangle 24"/>
          <p:cNvSpPr>
            <a:spLocks noChangeArrowheads="1"/>
          </p:cNvSpPr>
          <p:nvPr/>
        </p:nvSpPr>
        <p:spPr bwMode="auto">
          <a:xfrm>
            <a:off x="653415" y="5391150"/>
            <a:ext cx="2731770" cy="1256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zh-CN" altLang="en-US" sz="1600" b="1" dirty="0">
                <a:solidFill>
                  <a:schemeClr val="bg1">
                    <a:lumMod val="50000"/>
                  </a:schemeClr>
                </a:solidFill>
                <a:latin typeface="微软雅黑" panose="020B0503020204020204" pitchFamily="34" charset="-122"/>
                <a:ea typeface="微软雅黑" panose="020B0503020204020204" pitchFamily="34" charset="-122"/>
              </a:rPr>
              <a:t>（一）独立基础</a:t>
            </a:r>
          </a:p>
          <a:p>
            <a:pPr algn="ctr">
              <a:lnSpc>
                <a:spcPct val="100000"/>
              </a:lnSpc>
              <a:spcBef>
                <a:spcPts val="300"/>
              </a:spcBef>
            </a:pPr>
            <a:r>
              <a:rPr lang="zh-CN" altLang="en-US" sz="1200" dirty="0">
                <a:solidFill>
                  <a:schemeClr val="bg1">
                    <a:lumMod val="50000"/>
                  </a:schemeClr>
                </a:solidFill>
                <a:latin typeface="微软雅黑" panose="020B0503020204020204" pitchFamily="34" charset="-122"/>
                <a:ea typeface="微软雅黑" panose="020B0503020204020204" pitchFamily="34" charset="-122"/>
              </a:rPr>
              <a:t>独立基础也称单独基础，是柱下基础的主要类型。当建筑物承重体系为梁、柱组成的框架、排架或其他类似结构时，其柱下基础常采用的基本形式为独立基础。从受力特点上主要是采用柔性基础。</a:t>
            </a:r>
          </a:p>
        </p:txBody>
      </p:sp>
      <p:cxnSp>
        <p:nvCxnSpPr>
          <p:cNvPr id="44" name="直接连接符 43"/>
          <p:cNvCxnSpPr/>
          <p:nvPr/>
        </p:nvCxnSpPr>
        <p:spPr>
          <a:xfrm flipV="1">
            <a:off x="2018665" y="4773930"/>
            <a:ext cx="0" cy="541655"/>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45" name="Rectangle 24"/>
          <p:cNvSpPr>
            <a:spLocks noChangeArrowheads="1"/>
          </p:cNvSpPr>
          <p:nvPr/>
        </p:nvSpPr>
        <p:spPr bwMode="auto">
          <a:xfrm>
            <a:off x="3961765" y="5391150"/>
            <a:ext cx="2646680" cy="1256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zh-CN" altLang="en-US" sz="1600" b="1" dirty="0">
                <a:solidFill>
                  <a:schemeClr val="bg1">
                    <a:lumMod val="50000"/>
                  </a:schemeClr>
                </a:solidFill>
                <a:latin typeface="微软雅黑" panose="020B0503020204020204" pitchFamily="34" charset="-122"/>
                <a:ea typeface="微软雅黑" panose="020B0503020204020204" pitchFamily="34" charset="-122"/>
              </a:rPr>
              <a:t>（三）井格基础</a:t>
            </a:r>
          </a:p>
          <a:p>
            <a:pPr algn="ctr">
              <a:lnSpc>
                <a:spcPct val="100000"/>
              </a:lnSpc>
              <a:spcBef>
                <a:spcPts val="300"/>
              </a:spcBef>
            </a:pPr>
            <a:r>
              <a:rPr lang="zh-CN" altLang="en-US" sz="1200" dirty="0">
                <a:solidFill>
                  <a:schemeClr val="bg1">
                    <a:lumMod val="50000"/>
                  </a:schemeClr>
                </a:solidFill>
                <a:latin typeface="微软雅黑" panose="020B0503020204020204" pitchFamily="34" charset="-122"/>
                <a:ea typeface="微软雅黑" panose="020B0503020204020204" pitchFamily="34" charset="-122"/>
              </a:rPr>
              <a:t>当地基条件较差，为了提高建筑物的整体性，防止柱子之间产生不均匀沉降，常将柱下基础沿纵横两个方向扩展连接起来，做成十字交叉的井格基础，如图2-2-13所示。</a:t>
            </a:r>
          </a:p>
        </p:txBody>
      </p:sp>
      <p:cxnSp>
        <p:nvCxnSpPr>
          <p:cNvPr id="46" name="直接连接符 45"/>
          <p:cNvCxnSpPr/>
          <p:nvPr/>
        </p:nvCxnSpPr>
        <p:spPr>
          <a:xfrm flipV="1">
            <a:off x="5285105" y="4773930"/>
            <a:ext cx="0" cy="541655"/>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47" name="Rectangle 24"/>
          <p:cNvSpPr>
            <a:spLocks noChangeArrowheads="1"/>
          </p:cNvSpPr>
          <p:nvPr/>
        </p:nvSpPr>
        <p:spPr bwMode="auto">
          <a:xfrm>
            <a:off x="7236460" y="5391150"/>
            <a:ext cx="2663190" cy="1071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zh-CN" altLang="en-US" sz="1600" b="1" dirty="0">
                <a:solidFill>
                  <a:schemeClr val="bg1">
                    <a:lumMod val="50000"/>
                  </a:schemeClr>
                </a:solidFill>
                <a:latin typeface="微软雅黑" panose="020B0503020204020204" pitchFamily="34" charset="-122"/>
                <a:ea typeface="微软雅黑" panose="020B0503020204020204" pitchFamily="34" charset="-122"/>
              </a:rPr>
              <a:t>（五）箱形基础</a:t>
            </a:r>
          </a:p>
          <a:p>
            <a:pPr algn="ctr">
              <a:lnSpc>
                <a:spcPct val="100000"/>
              </a:lnSpc>
              <a:spcBef>
                <a:spcPts val="300"/>
              </a:spcBef>
            </a:pPr>
            <a:r>
              <a:rPr lang="zh-CN" altLang="en-US" sz="1200" dirty="0">
                <a:solidFill>
                  <a:schemeClr val="bg1">
                    <a:lumMod val="50000"/>
                  </a:schemeClr>
                </a:solidFill>
                <a:latin typeface="微软雅黑" panose="020B0503020204020204" pitchFamily="34" charset="-122"/>
                <a:ea typeface="微软雅黑" panose="020B0503020204020204" pitchFamily="34" charset="-122"/>
              </a:rPr>
              <a:t>箱形基础是指由底板、顶板、侧墙及一定数量内隔墙构成的整体刚度较好的单层或多层钢筋混凝土基础。基础的中空部分可用作地下室或地下停车库。</a:t>
            </a:r>
          </a:p>
        </p:txBody>
      </p:sp>
      <p:cxnSp>
        <p:nvCxnSpPr>
          <p:cNvPr id="48" name="直接连接符 47"/>
          <p:cNvCxnSpPr/>
          <p:nvPr/>
        </p:nvCxnSpPr>
        <p:spPr>
          <a:xfrm flipV="1">
            <a:off x="8568055" y="4773930"/>
            <a:ext cx="0" cy="541655"/>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flipV="1">
            <a:off x="3651885" y="2636520"/>
            <a:ext cx="0" cy="541655"/>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50" name="Rectangle 24"/>
          <p:cNvSpPr>
            <a:spLocks noChangeArrowheads="1"/>
          </p:cNvSpPr>
          <p:nvPr/>
        </p:nvSpPr>
        <p:spPr bwMode="auto">
          <a:xfrm>
            <a:off x="2212340" y="1508125"/>
            <a:ext cx="2879090" cy="1071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b" anchorCtr="0">
            <a:spAutoFit/>
          </a:bodyPr>
          <a:lstStyle/>
          <a:p>
            <a:pPr algn="ctr">
              <a:lnSpc>
                <a:spcPct val="120000"/>
              </a:lnSpc>
              <a:spcBef>
                <a:spcPts val="300"/>
              </a:spcBef>
              <a:spcAft>
                <a:spcPts val="0"/>
              </a:spcAft>
            </a:pPr>
            <a:r>
              <a:rPr lang="zh-CN" altLang="en-US" sz="1600" b="1" dirty="0">
                <a:solidFill>
                  <a:schemeClr val="bg1">
                    <a:lumMod val="50000"/>
                  </a:schemeClr>
                </a:solidFill>
                <a:latin typeface="微软雅黑" panose="020B0503020204020204" pitchFamily="34" charset="-122"/>
                <a:ea typeface="微软雅黑" panose="020B0503020204020204" pitchFamily="34" charset="-122"/>
              </a:rPr>
              <a:t>（二）条形基础</a:t>
            </a:r>
          </a:p>
          <a:p>
            <a:pPr algn="ctr">
              <a:lnSpc>
                <a:spcPct val="100000"/>
              </a:lnSpc>
              <a:spcBef>
                <a:spcPts val="300"/>
              </a:spcBef>
              <a:spcAft>
                <a:spcPts val="0"/>
              </a:spcAft>
            </a:pPr>
            <a:r>
              <a:rPr lang="zh-CN" altLang="en-US" sz="1200" dirty="0">
                <a:solidFill>
                  <a:schemeClr val="bg1">
                    <a:lumMod val="50000"/>
                  </a:schemeClr>
                </a:solidFill>
                <a:latin typeface="微软雅黑" panose="020B0503020204020204" pitchFamily="34" charset="-122"/>
                <a:ea typeface="微软雅黑" panose="020B0503020204020204" pitchFamily="34" charset="-122"/>
              </a:rPr>
              <a:t>条形基础呈连续的带状，也称带形基础。当上部结构采用墙承重时，承重墙下一般采用通长的条形基础，如图2-2-11所示。条形基础主要采用刚性基础。</a:t>
            </a:r>
          </a:p>
        </p:txBody>
      </p:sp>
      <p:cxnSp>
        <p:nvCxnSpPr>
          <p:cNvPr id="51" name="直接连接符 50"/>
          <p:cNvCxnSpPr/>
          <p:nvPr/>
        </p:nvCxnSpPr>
        <p:spPr>
          <a:xfrm flipV="1">
            <a:off x="6901180" y="2636520"/>
            <a:ext cx="0" cy="541655"/>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52" name="Rectangle 24"/>
          <p:cNvSpPr>
            <a:spLocks noChangeArrowheads="1"/>
          </p:cNvSpPr>
          <p:nvPr/>
        </p:nvSpPr>
        <p:spPr bwMode="auto">
          <a:xfrm>
            <a:off x="5535930" y="1323340"/>
            <a:ext cx="2731770" cy="1256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b" anchorCtr="0">
            <a:spAutoFit/>
          </a:bodyPr>
          <a:lstStyle/>
          <a:p>
            <a:pPr algn="ctr">
              <a:lnSpc>
                <a:spcPct val="120000"/>
              </a:lnSpc>
              <a:spcBef>
                <a:spcPts val="300"/>
              </a:spcBef>
              <a:spcAft>
                <a:spcPts val="0"/>
              </a:spcAft>
            </a:pPr>
            <a:r>
              <a:rPr lang="zh-CN" altLang="en-US" sz="1600" b="1" dirty="0">
                <a:solidFill>
                  <a:schemeClr val="bg1">
                    <a:lumMod val="50000"/>
                  </a:schemeClr>
                </a:solidFill>
                <a:latin typeface="微软雅黑" panose="020B0503020204020204" pitchFamily="34" charset="-122"/>
                <a:ea typeface="微软雅黑" panose="020B0503020204020204" pitchFamily="34" charset="-122"/>
              </a:rPr>
              <a:t>（四）筏形基础</a:t>
            </a:r>
          </a:p>
          <a:p>
            <a:pPr algn="ctr">
              <a:lnSpc>
                <a:spcPct val="100000"/>
              </a:lnSpc>
              <a:spcBef>
                <a:spcPts val="300"/>
              </a:spcBef>
              <a:spcAft>
                <a:spcPts val="0"/>
              </a:spcAft>
            </a:pPr>
            <a:r>
              <a:rPr lang="zh-CN" altLang="en-US" sz="1200" dirty="0">
                <a:solidFill>
                  <a:schemeClr val="bg1">
                    <a:lumMod val="50000"/>
                  </a:schemeClr>
                </a:solidFill>
                <a:latin typeface="微软雅黑" panose="020B0503020204020204" pitchFamily="34" charset="-122"/>
                <a:ea typeface="微软雅黑" panose="020B0503020204020204" pitchFamily="34" charset="-122"/>
              </a:rPr>
              <a:t>筏形基础是指柱下或墙下连续的平板式或梁板式钢筋混凝土基础。筏形基础分为梁板式和平板式两种类型，其选型应根据工程地质、上部结构体系、柱距、荷载大小以及施工条件等因素确定。</a:t>
            </a:r>
          </a:p>
        </p:txBody>
      </p:sp>
      <p:cxnSp>
        <p:nvCxnSpPr>
          <p:cNvPr id="53" name="直接连接符 52"/>
          <p:cNvCxnSpPr/>
          <p:nvPr/>
        </p:nvCxnSpPr>
        <p:spPr>
          <a:xfrm flipV="1">
            <a:off x="10173335" y="2636520"/>
            <a:ext cx="0" cy="541655"/>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56" name="Rectangle 24"/>
          <p:cNvSpPr>
            <a:spLocks noChangeArrowheads="1"/>
          </p:cNvSpPr>
          <p:nvPr/>
        </p:nvSpPr>
        <p:spPr bwMode="auto">
          <a:xfrm>
            <a:off x="8829675" y="1138555"/>
            <a:ext cx="2687320" cy="1441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b" anchorCtr="0">
            <a:spAutoFit/>
          </a:bodyPr>
          <a:lstStyle/>
          <a:p>
            <a:pPr algn="ctr">
              <a:lnSpc>
                <a:spcPct val="120000"/>
              </a:lnSpc>
              <a:spcBef>
                <a:spcPts val="300"/>
              </a:spcBef>
              <a:spcAft>
                <a:spcPts val="0"/>
              </a:spcAft>
            </a:pPr>
            <a:r>
              <a:rPr lang="zh-CN" altLang="en-US" sz="1600" b="1" dirty="0">
                <a:solidFill>
                  <a:schemeClr val="bg1">
                    <a:lumMod val="50000"/>
                  </a:schemeClr>
                </a:solidFill>
                <a:latin typeface="微软雅黑" panose="020B0503020204020204" pitchFamily="34" charset="-122"/>
                <a:ea typeface="微软雅黑" panose="020B0503020204020204" pitchFamily="34" charset="-122"/>
              </a:rPr>
              <a:t>（六）桩基础</a:t>
            </a:r>
          </a:p>
          <a:p>
            <a:pPr algn="ctr">
              <a:lnSpc>
                <a:spcPct val="100000"/>
              </a:lnSpc>
              <a:spcBef>
                <a:spcPts val="300"/>
              </a:spcBef>
              <a:spcAft>
                <a:spcPts val="0"/>
              </a:spcAft>
            </a:pPr>
            <a:r>
              <a:rPr lang="zh-CN" altLang="en-US" sz="1200" dirty="0">
                <a:solidFill>
                  <a:schemeClr val="bg1">
                    <a:lumMod val="50000"/>
                  </a:schemeClr>
                </a:solidFill>
                <a:latin typeface="微软雅黑" panose="020B0503020204020204" pitchFamily="34" charset="-122"/>
                <a:ea typeface="微软雅黑" panose="020B0503020204020204" pitchFamily="34" charset="-122"/>
              </a:rPr>
              <a:t>桩基础由桩和承接上部结构的承台（梁或板）组成。若桩身全部埋于土中，承台底面与土体接触，则称为低承台桩基；若桩身上部露出地面而承台底位于地面以上，则称为高承台桩基。建筑桩基通常为低承台桩基础。</a:t>
            </a:r>
          </a:p>
        </p:txBody>
      </p:sp>
      <p:sp>
        <p:nvSpPr>
          <p:cNvPr id="3" name="文本框 2"/>
          <p:cNvSpPr txBox="1"/>
          <p:nvPr/>
        </p:nvSpPr>
        <p:spPr>
          <a:xfrm>
            <a:off x="1111885" y="389255"/>
            <a:ext cx="4069715" cy="521970"/>
          </a:xfrm>
          <a:prstGeom prst="rect">
            <a:avLst/>
          </a:prstGeom>
          <a:noFill/>
        </p:spPr>
        <p:txBody>
          <a:bodyPr wrap="square">
            <a:spAutoFit/>
          </a:bodyPr>
          <a:lstStyle/>
          <a:p>
            <a:pPr eaLnBrk="1" fontAlgn="auto" hangingPunct="1">
              <a:spcBef>
                <a:spcPts val="0"/>
              </a:spcBef>
              <a:spcAft>
                <a:spcPts val="0"/>
              </a:spcAft>
              <a:defRPr/>
            </a:pPr>
            <a:r>
              <a:rPr lang="zh-CN" altLang="en-US" sz="2800" b="1" dirty="0">
                <a:solidFill>
                  <a:srgbClr val="F87616"/>
                </a:solidFill>
                <a:latin typeface="思源黑体" panose="020B0400000000000000" pitchFamily="34" charset="-122"/>
                <a:ea typeface="思源黑体" panose="020B0400000000000000" pitchFamily="34" charset="-122"/>
                <a:sym typeface="思源黑体" panose="020B0400000000000000" pitchFamily="34" charset="-122"/>
              </a:rPr>
              <a:t>按构造形式分类</a:t>
            </a:r>
          </a:p>
        </p:txBody>
      </p:sp>
    </p:spTree>
  </p:cSld>
  <p:clrMapOvr>
    <a:masterClrMapping/>
  </p:clrMapOvr>
  <mc:AlternateContent xmlns:mc="http://schemas.openxmlformats.org/markup-compatibility/2006" xmlns:p14="http://schemas.microsoft.com/office/powerpoint/2010/main">
    <mc:Choice Requires="p14">
      <p:transition p14:dur="10">
        <p:pull/>
      </p:transition>
    </mc:Choice>
    <mc:Fallback xmlns="">
      <p:transition>
        <p:pull/>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9" name="组合 58"/>
          <p:cNvGrpSpPr/>
          <p:nvPr>
            <p:custDataLst>
              <p:tags r:id="rId2"/>
            </p:custDataLst>
          </p:nvPr>
        </p:nvGrpSpPr>
        <p:grpSpPr>
          <a:xfrm rot="10800000">
            <a:off x="8282053" y="787549"/>
            <a:ext cx="749177" cy="432670"/>
            <a:chOff x="514350" y="1129586"/>
            <a:chExt cx="720000" cy="415819"/>
          </a:xfrm>
          <a:solidFill>
            <a:srgbClr val="FFFFFF">
              <a:lumMod val="95000"/>
              <a:alpha val="42000"/>
            </a:srgbClr>
          </a:solidFill>
        </p:grpSpPr>
        <p:sp>
          <p:nvSpPr>
            <p:cNvPr id="60" name="任意多边形: 形状 59"/>
            <p:cNvSpPr/>
            <p:nvPr>
              <p:custDataLst>
                <p:tags r:id="rId8"/>
              </p:custDataLst>
            </p:nvPr>
          </p:nvSpPr>
          <p:spPr>
            <a:xfrm>
              <a:off x="514350" y="1129586"/>
              <a:ext cx="340237" cy="415819"/>
            </a:xfrm>
            <a:custGeom>
              <a:avLst/>
              <a:gdLst>
                <a:gd name="connsiteX0" fmla="*/ 174788 w 340237"/>
                <a:gd name="connsiteY0" fmla="*/ 0 h 415819"/>
                <a:gd name="connsiteX1" fmla="*/ 340237 w 340237"/>
                <a:gd name="connsiteY1" fmla="*/ 0 h 415819"/>
                <a:gd name="connsiteX2" fmla="*/ 241322 w 340237"/>
                <a:gd name="connsiteY2" fmla="*/ 415819 h 415819"/>
                <a:gd name="connsiteX3" fmla="*/ 0 w 340237"/>
                <a:gd name="connsiteY3" fmla="*/ 415819 h 415819"/>
              </a:gdLst>
              <a:ahLst/>
              <a:cxnLst>
                <a:cxn ang="0">
                  <a:pos x="connsiteX0" y="connsiteY0"/>
                </a:cxn>
                <a:cxn ang="0">
                  <a:pos x="connsiteX1" y="connsiteY1"/>
                </a:cxn>
                <a:cxn ang="0">
                  <a:pos x="connsiteX2" y="connsiteY2"/>
                </a:cxn>
                <a:cxn ang="0">
                  <a:pos x="connsiteX3" y="connsiteY3"/>
                </a:cxn>
              </a:cxnLst>
              <a:rect l="l" t="t" r="r" b="b"/>
              <a:pathLst>
                <a:path w="340237" h="415819">
                  <a:moveTo>
                    <a:pt x="174788" y="0"/>
                  </a:moveTo>
                  <a:lnTo>
                    <a:pt x="340237" y="0"/>
                  </a:lnTo>
                  <a:lnTo>
                    <a:pt x="241322" y="415819"/>
                  </a:lnTo>
                  <a:lnTo>
                    <a:pt x="0" y="415819"/>
                  </a:lnTo>
                  <a:close/>
                </a:path>
              </a:pathLst>
            </a:custGeom>
            <a:grp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lang="zh-CN" altLang="en-US"/>
            </a:p>
          </p:txBody>
        </p:sp>
        <p:sp>
          <p:nvSpPr>
            <p:cNvPr id="61" name="任意多边形: 形状 60"/>
            <p:cNvSpPr/>
            <p:nvPr>
              <p:custDataLst>
                <p:tags r:id="rId9"/>
              </p:custDataLst>
            </p:nvPr>
          </p:nvSpPr>
          <p:spPr>
            <a:xfrm>
              <a:off x="894113" y="1129586"/>
              <a:ext cx="340237" cy="415819"/>
            </a:xfrm>
            <a:custGeom>
              <a:avLst/>
              <a:gdLst>
                <a:gd name="connsiteX0" fmla="*/ 174788 w 340237"/>
                <a:gd name="connsiteY0" fmla="*/ 0 h 415819"/>
                <a:gd name="connsiteX1" fmla="*/ 340237 w 340237"/>
                <a:gd name="connsiteY1" fmla="*/ 0 h 415819"/>
                <a:gd name="connsiteX2" fmla="*/ 241322 w 340237"/>
                <a:gd name="connsiteY2" fmla="*/ 415819 h 415819"/>
                <a:gd name="connsiteX3" fmla="*/ 0 w 340237"/>
                <a:gd name="connsiteY3" fmla="*/ 415819 h 415819"/>
              </a:gdLst>
              <a:ahLst/>
              <a:cxnLst>
                <a:cxn ang="0">
                  <a:pos x="connsiteX0" y="connsiteY0"/>
                </a:cxn>
                <a:cxn ang="0">
                  <a:pos x="connsiteX1" y="connsiteY1"/>
                </a:cxn>
                <a:cxn ang="0">
                  <a:pos x="connsiteX2" y="connsiteY2"/>
                </a:cxn>
                <a:cxn ang="0">
                  <a:pos x="connsiteX3" y="connsiteY3"/>
                </a:cxn>
              </a:cxnLst>
              <a:rect l="l" t="t" r="r" b="b"/>
              <a:pathLst>
                <a:path w="340237" h="415819">
                  <a:moveTo>
                    <a:pt x="174788" y="0"/>
                  </a:moveTo>
                  <a:lnTo>
                    <a:pt x="340237" y="0"/>
                  </a:lnTo>
                  <a:lnTo>
                    <a:pt x="241322" y="415819"/>
                  </a:lnTo>
                  <a:lnTo>
                    <a:pt x="0" y="415819"/>
                  </a:lnTo>
                  <a:close/>
                </a:path>
              </a:pathLst>
            </a:custGeom>
            <a:grp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lang="zh-CN" altLang="en-US"/>
            </a:p>
          </p:txBody>
        </p:sp>
      </p:grpSp>
      <p:sp>
        <p:nvSpPr>
          <p:cNvPr id="64" name="矩形 63"/>
          <p:cNvSpPr/>
          <p:nvPr>
            <p:custDataLst>
              <p:tags r:id="rId3"/>
            </p:custDataLst>
          </p:nvPr>
        </p:nvSpPr>
        <p:spPr>
          <a:xfrm>
            <a:off x="49712" y="65989"/>
            <a:ext cx="473635" cy="2407844"/>
          </a:xfrm>
          <a:prstGeom prst="rect">
            <a:avLst/>
          </a:prstGeom>
          <a:solidFill>
            <a:srgbClr val="F3901B"/>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lang="zh-CN" altLang="en-US"/>
          </a:p>
        </p:txBody>
      </p:sp>
      <p:sp>
        <p:nvSpPr>
          <p:cNvPr id="3" name="文本框 2"/>
          <p:cNvSpPr txBox="1"/>
          <p:nvPr>
            <p:custDataLst>
              <p:tags r:id="rId4"/>
            </p:custDataLst>
          </p:nvPr>
        </p:nvSpPr>
        <p:spPr>
          <a:xfrm>
            <a:off x="988060" y="289560"/>
            <a:ext cx="6854825" cy="624840"/>
          </a:xfrm>
          <a:prstGeom prst="rect">
            <a:avLst/>
          </a:prstGeom>
          <a:noFill/>
        </p:spPr>
        <p:txBody>
          <a:bodyPr wrap="square" lIns="101600" tIns="38100" rIns="63500" bIns="38100" rtlCol="0">
            <a:noAutofit/>
          </a:bodyPr>
          <a:lstStyle/>
          <a:p>
            <a:r>
              <a:rPr sz="3600" b="1">
                <a:latin typeface="Arial" panose="020B0604020202020204" pitchFamily="34" charset="0"/>
                <a:sym typeface="+mn-ea"/>
              </a:rPr>
              <a:t>（一）独立基础</a:t>
            </a:r>
          </a:p>
        </p:txBody>
      </p:sp>
      <p:grpSp>
        <p:nvGrpSpPr>
          <p:cNvPr id="9" name="组合 8"/>
          <p:cNvGrpSpPr/>
          <p:nvPr>
            <p:custDataLst>
              <p:tags r:id="rId5"/>
            </p:custDataLst>
          </p:nvPr>
        </p:nvGrpSpPr>
        <p:grpSpPr>
          <a:xfrm>
            <a:off x="988060" y="1219835"/>
            <a:ext cx="10253345" cy="1331595"/>
            <a:chOff x="7717" y="4423"/>
            <a:chExt cx="8888" cy="2097"/>
          </a:xfrm>
        </p:grpSpPr>
        <p:sp>
          <p:nvSpPr>
            <p:cNvPr id="32" name="矩形 31"/>
            <p:cNvSpPr/>
            <p:nvPr>
              <p:custDataLst>
                <p:tags r:id="rId6"/>
              </p:custDataLst>
            </p:nvPr>
          </p:nvSpPr>
          <p:spPr>
            <a:xfrm>
              <a:off x="7717" y="4423"/>
              <a:ext cx="8888" cy="2097"/>
            </a:xfrm>
            <a:prstGeom prst="rect">
              <a:avLst/>
            </a:prstGeom>
            <a:solidFill>
              <a:srgbClr val="FFFFFF">
                <a:lumMod val="95000"/>
              </a:srgbClr>
            </a:solidFill>
            <a:ln>
              <a:noFill/>
            </a:ln>
            <a:effectLst/>
          </p:spPr>
          <p:style>
            <a:lnRef idx="2">
              <a:srgbClr val="1E6BC5">
                <a:shade val="50000"/>
              </a:srgbClr>
            </a:lnRef>
            <a:fillRef idx="1">
              <a:srgbClr val="1E6BC5"/>
            </a:fillRef>
            <a:effectRef idx="0">
              <a:srgbClr val="1E6BC5"/>
            </a:effectRef>
            <a:fontRef idx="minor">
              <a:srgbClr val="FFFFFF"/>
            </a:fontRef>
          </p:style>
          <p:txBody>
            <a:bodyPr rtlCol="0" anchor="ctr"/>
            <a:lstStyle>
              <a:defPPr>
                <a:defRPr lang="zh-CN">
                  <a:solidFill>
                    <a:srgbClr val="FFFFFF"/>
                  </a:solidFill>
                </a:defRPr>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dirty="0"/>
            </a:p>
          </p:txBody>
        </p:sp>
        <p:sp>
          <p:nvSpPr>
            <p:cNvPr id="6" name="文本框 5"/>
            <p:cNvSpPr txBox="1"/>
            <p:nvPr>
              <p:custDataLst>
                <p:tags r:id="rId7"/>
              </p:custDataLst>
            </p:nvPr>
          </p:nvSpPr>
          <p:spPr>
            <a:xfrm>
              <a:off x="8026" y="4890"/>
              <a:ext cx="8270" cy="1163"/>
            </a:xfrm>
            <a:prstGeom prst="rect">
              <a:avLst/>
            </a:prstGeom>
            <a:noFill/>
          </p:spPr>
          <p:txBody>
            <a:bodyPr wrap="square" lIns="101600" tIns="0" rIns="82550" bIns="0" rtlCol="0">
              <a:spAutoFit/>
            </a:bodyPr>
            <a:lstStyle/>
            <a:p>
              <a:pPr algn="just" fontAlgn="auto">
                <a:lnSpc>
                  <a:spcPct val="150000"/>
                </a:lnSpc>
              </a:pPr>
              <a:r>
                <a:rPr lang="zh-CN" altLang="en-US" sz="1600" b="1" dirty="0">
                  <a:latin typeface="Arial" panose="020B0604020202020204" pitchFamily="34" charset="0"/>
                  <a:sym typeface="+mn-ea"/>
                </a:rPr>
                <a:t>常见的断面形式有阶梯形和锥形，如图2-2-10（a）和（b）所示。当采用预制柱时，则基础做成杯口形，柱子嵌固在杯口内，又称杯形基础，如图2-2-10（c）所示。</a:t>
              </a:r>
            </a:p>
          </p:txBody>
        </p:sp>
      </p:grpSp>
      <p:pic>
        <p:nvPicPr>
          <p:cNvPr id="2" name="图片 1"/>
          <p:cNvPicPr>
            <a:picLocks noChangeAspect="1"/>
          </p:cNvPicPr>
          <p:nvPr/>
        </p:nvPicPr>
        <p:blipFill>
          <a:blip r:embed="rId11"/>
          <a:stretch>
            <a:fillRect/>
          </a:stretch>
        </p:blipFill>
        <p:spPr>
          <a:xfrm>
            <a:off x="1538605" y="2834005"/>
            <a:ext cx="9115425" cy="3305175"/>
          </a:xfrm>
          <a:prstGeom prst="rect">
            <a:avLst/>
          </a:prstGeom>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strVal val="#ppt_w*0.70"/>
                                          </p:val>
                                        </p:tav>
                                        <p:tav tm="100000">
                                          <p:val>
                                            <p:strVal val="#ppt_w"/>
                                          </p:val>
                                        </p:tav>
                                      </p:tavLst>
                                    </p:anim>
                                    <p:anim calcmode="lin" valueType="num">
                                      <p:cBhvr>
                                        <p:cTn id="8" dur="1000" fill="hold"/>
                                        <p:tgtEl>
                                          <p:spTgt spid="3"/>
                                        </p:tgtEl>
                                        <p:attrNameLst>
                                          <p:attrName>ppt_h</p:attrName>
                                        </p:attrNameLst>
                                      </p:cBhvr>
                                      <p:tavLst>
                                        <p:tav tm="0">
                                          <p:val>
                                            <p:strVal val="#ppt_h"/>
                                          </p:val>
                                        </p:tav>
                                        <p:tav tm="100000">
                                          <p:val>
                                            <p:strVal val="#ppt_h"/>
                                          </p:val>
                                        </p:tav>
                                      </p:tavLst>
                                    </p:anim>
                                    <p:animEffect transition="in" filter="fade">
                                      <p:cBhvr>
                                        <p:cTn id="9" dur="1000"/>
                                        <p:tgtEl>
                                          <p:spTgt spid="3"/>
                                        </p:tgtEl>
                                      </p:cBhvr>
                                    </p:animEffect>
                                  </p:childTnLst>
                                </p:cTn>
                              </p:par>
                            </p:childTnLst>
                          </p:cTn>
                        </p:par>
                        <p:par>
                          <p:cTn id="10" fill="hold">
                            <p:stCondLst>
                              <p:cond delay="1000"/>
                            </p:stCondLst>
                            <p:childTnLst>
                              <p:par>
                                <p:cTn id="11" presetID="8" presetClass="emph" presetSubtype="0" fill="hold" grpId="1" nodeType="afterEffect">
                                  <p:stCondLst>
                                    <p:cond delay="0"/>
                                  </p:stCondLst>
                                  <p:childTnLst>
                                    <p:animRot by="21600000">
                                      <p:cBhvr>
                                        <p:cTn id="12" dur="2000" fill="hold"/>
                                        <p:tgtEl>
                                          <p:spTgt spid="3"/>
                                        </p:tgtEl>
                                        <p:attrNameLst>
                                          <p:attrName>r</p:attrName>
                                        </p:attrNameLst>
                                      </p:cBhvr>
                                    </p:animRot>
                                  </p:childTnLst>
                                </p:cTn>
                              </p:par>
                            </p:childTnLst>
                          </p:cTn>
                        </p:par>
                        <p:par>
                          <p:cTn id="13" fill="hold">
                            <p:stCondLst>
                              <p:cond delay="3000"/>
                            </p:stCondLst>
                            <p:childTnLst>
                              <p:par>
                                <p:cTn id="14" presetID="8" presetClass="entr" presetSubtype="32" fill="hold" nodeType="after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diamond(out)">
                                      <p:cBhvr>
                                        <p:cTn id="16"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9" name="组合 58"/>
          <p:cNvGrpSpPr/>
          <p:nvPr>
            <p:custDataLst>
              <p:tags r:id="rId2"/>
            </p:custDataLst>
          </p:nvPr>
        </p:nvGrpSpPr>
        <p:grpSpPr>
          <a:xfrm rot="10800000">
            <a:off x="8282053" y="787549"/>
            <a:ext cx="749177" cy="432670"/>
            <a:chOff x="514350" y="1129586"/>
            <a:chExt cx="720000" cy="415819"/>
          </a:xfrm>
          <a:solidFill>
            <a:srgbClr val="FFFFFF">
              <a:lumMod val="95000"/>
              <a:alpha val="42000"/>
            </a:srgbClr>
          </a:solidFill>
        </p:grpSpPr>
        <p:sp>
          <p:nvSpPr>
            <p:cNvPr id="60" name="任意多边形: 形状 59"/>
            <p:cNvSpPr/>
            <p:nvPr>
              <p:custDataLst>
                <p:tags r:id="rId8"/>
              </p:custDataLst>
            </p:nvPr>
          </p:nvSpPr>
          <p:spPr>
            <a:xfrm>
              <a:off x="514350" y="1129586"/>
              <a:ext cx="340237" cy="415819"/>
            </a:xfrm>
            <a:custGeom>
              <a:avLst/>
              <a:gdLst>
                <a:gd name="connsiteX0" fmla="*/ 174788 w 340237"/>
                <a:gd name="connsiteY0" fmla="*/ 0 h 415819"/>
                <a:gd name="connsiteX1" fmla="*/ 340237 w 340237"/>
                <a:gd name="connsiteY1" fmla="*/ 0 h 415819"/>
                <a:gd name="connsiteX2" fmla="*/ 241322 w 340237"/>
                <a:gd name="connsiteY2" fmla="*/ 415819 h 415819"/>
                <a:gd name="connsiteX3" fmla="*/ 0 w 340237"/>
                <a:gd name="connsiteY3" fmla="*/ 415819 h 415819"/>
              </a:gdLst>
              <a:ahLst/>
              <a:cxnLst>
                <a:cxn ang="0">
                  <a:pos x="connsiteX0" y="connsiteY0"/>
                </a:cxn>
                <a:cxn ang="0">
                  <a:pos x="connsiteX1" y="connsiteY1"/>
                </a:cxn>
                <a:cxn ang="0">
                  <a:pos x="connsiteX2" y="connsiteY2"/>
                </a:cxn>
                <a:cxn ang="0">
                  <a:pos x="connsiteX3" y="connsiteY3"/>
                </a:cxn>
              </a:cxnLst>
              <a:rect l="l" t="t" r="r" b="b"/>
              <a:pathLst>
                <a:path w="340237" h="415819">
                  <a:moveTo>
                    <a:pt x="174788" y="0"/>
                  </a:moveTo>
                  <a:lnTo>
                    <a:pt x="340237" y="0"/>
                  </a:lnTo>
                  <a:lnTo>
                    <a:pt x="241322" y="415819"/>
                  </a:lnTo>
                  <a:lnTo>
                    <a:pt x="0" y="415819"/>
                  </a:lnTo>
                  <a:close/>
                </a:path>
              </a:pathLst>
            </a:custGeom>
            <a:grp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lang="zh-CN" altLang="en-US"/>
            </a:p>
          </p:txBody>
        </p:sp>
        <p:sp>
          <p:nvSpPr>
            <p:cNvPr id="61" name="任意多边形: 形状 60"/>
            <p:cNvSpPr/>
            <p:nvPr>
              <p:custDataLst>
                <p:tags r:id="rId9"/>
              </p:custDataLst>
            </p:nvPr>
          </p:nvSpPr>
          <p:spPr>
            <a:xfrm>
              <a:off x="894113" y="1129586"/>
              <a:ext cx="340237" cy="415819"/>
            </a:xfrm>
            <a:custGeom>
              <a:avLst/>
              <a:gdLst>
                <a:gd name="connsiteX0" fmla="*/ 174788 w 340237"/>
                <a:gd name="connsiteY0" fmla="*/ 0 h 415819"/>
                <a:gd name="connsiteX1" fmla="*/ 340237 w 340237"/>
                <a:gd name="connsiteY1" fmla="*/ 0 h 415819"/>
                <a:gd name="connsiteX2" fmla="*/ 241322 w 340237"/>
                <a:gd name="connsiteY2" fmla="*/ 415819 h 415819"/>
                <a:gd name="connsiteX3" fmla="*/ 0 w 340237"/>
                <a:gd name="connsiteY3" fmla="*/ 415819 h 415819"/>
              </a:gdLst>
              <a:ahLst/>
              <a:cxnLst>
                <a:cxn ang="0">
                  <a:pos x="connsiteX0" y="connsiteY0"/>
                </a:cxn>
                <a:cxn ang="0">
                  <a:pos x="connsiteX1" y="connsiteY1"/>
                </a:cxn>
                <a:cxn ang="0">
                  <a:pos x="connsiteX2" y="connsiteY2"/>
                </a:cxn>
                <a:cxn ang="0">
                  <a:pos x="connsiteX3" y="connsiteY3"/>
                </a:cxn>
              </a:cxnLst>
              <a:rect l="l" t="t" r="r" b="b"/>
              <a:pathLst>
                <a:path w="340237" h="415819">
                  <a:moveTo>
                    <a:pt x="174788" y="0"/>
                  </a:moveTo>
                  <a:lnTo>
                    <a:pt x="340237" y="0"/>
                  </a:lnTo>
                  <a:lnTo>
                    <a:pt x="241322" y="415819"/>
                  </a:lnTo>
                  <a:lnTo>
                    <a:pt x="0" y="415819"/>
                  </a:lnTo>
                  <a:close/>
                </a:path>
              </a:pathLst>
            </a:custGeom>
            <a:grp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lang="zh-CN" altLang="en-US"/>
            </a:p>
          </p:txBody>
        </p:sp>
      </p:grpSp>
      <p:sp>
        <p:nvSpPr>
          <p:cNvPr id="64" name="矩形 63"/>
          <p:cNvSpPr/>
          <p:nvPr>
            <p:custDataLst>
              <p:tags r:id="rId3"/>
            </p:custDataLst>
          </p:nvPr>
        </p:nvSpPr>
        <p:spPr>
          <a:xfrm>
            <a:off x="49712" y="65989"/>
            <a:ext cx="473635" cy="2407844"/>
          </a:xfrm>
          <a:prstGeom prst="rect">
            <a:avLst/>
          </a:prstGeom>
          <a:solidFill>
            <a:srgbClr val="F3901B"/>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lang="zh-CN" altLang="en-US"/>
          </a:p>
        </p:txBody>
      </p:sp>
      <p:sp>
        <p:nvSpPr>
          <p:cNvPr id="3" name="文本框 2"/>
          <p:cNvSpPr txBox="1"/>
          <p:nvPr>
            <p:custDataLst>
              <p:tags r:id="rId4"/>
            </p:custDataLst>
          </p:nvPr>
        </p:nvSpPr>
        <p:spPr>
          <a:xfrm>
            <a:off x="988060" y="289560"/>
            <a:ext cx="6854825" cy="624840"/>
          </a:xfrm>
          <a:prstGeom prst="rect">
            <a:avLst/>
          </a:prstGeom>
          <a:noFill/>
        </p:spPr>
        <p:txBody>
          <a:bodyPr wrap="square" lIns="101600" tIns="38100" rIns="63500" bIns="38100" rtlCol="0">
            <a:noAutofit/>
          </a:bodyPr>
          <a:lstStyle/>
          <a:p>
            <a:r>
              <a:rPr sz="3600" b="1">
                <a:latin typeface="Arial" panose="020B0604020202020204" pitchFamily="34" charset="0"/>
                <a:sym typeface="+mn-ea"/>
              </a:rPr>
              <a:t>（二）条形基础</a:t>
            </a:r>
          </a:p>
        </p:txBody>
      </p:sp>
      <p:grpSp>
        <p:nvGrpSpPr>
          <p:cNvPr id="9" name="组合 8"/>
          <p:cNvGrpSpPr/>
          <p:nvPr>
            <p:custDataLst>
              <p:tags r:id="rId5"/>
            </p:custDataLst>
          </p:nvPr>
        </p:nvGrpSpPr>
        <p:grpSpPr>
          <a:xfrm>
            <a:off x="988060" y="1219835"/>
            <a:ext cx="10253345" cy="1331703"/>
            <a:chOff x="7717" y="4423"/>
            <a:chExt cx="8888" cy="2097"/>
          </a:xfrm>
        </p:grpSpPr>
        <p:sp>
          <p:nvSpPr>
            <p:cNvPr id="32" name="矩形 31"/>
            <p:cNvSpPr/>
            <p:nvPr>
              <p:custDataLst>
                <p:tags r:id="rId6"/>
              </p:custDataLst>
            </p:nvPr>
          </p:nvSpPr>
          <p:spPr>
            <a:xfrm>
              <a:off x="7717" y="4423"/>
              <a:ext cx="8888" cy="2097"/>
            </a:xfrm>
            <a:prstGeom prst="rect">
              <a:avLst/>
            </a:prstGeom>
            <a:solidFill>
              <a:srgbClr val="FFFFFF">
                <a:lumMod val="95000"/>
              </a:srgbClr>
            </a:solidFill>
            <a:ln>
              <a:noFill/>
            </a:ln>
            <a:effectLst/>
          </p:spPr>
          <p:style>
            <a:lnRef idx="2">
              <a:srgbClr val="1E6BC5">
                <a:shade val="50000"/>
              </a:srgbClr>
            </a:lnRef>
            <a:fillRef idx="1">
              <a:srgbClr val="1E6BC5"/>
            </a:fillRef>
            <a:effectRef idx="0">
              <a:srgbClr val="1E6BC5"/>
            </a:effectRef>
            <a:fontRef idx="minor">
              <a:srgbClr val="FFFFFF"/>
            </a:fontRef>
          </p:style>
          <p:txBody>
            <a:bodyPr rtlCol="0" anchor="ctr"/>
            <a:lstStyle>
              <a:defPPr>
                <a:defRPr lang="zh-CN">
                  <a:solidFill>
                    <a:srgbClr val="FFFFFF"/>
                  </a:solidFill>
                </a:defRPr>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dirty="0"/>
            </a:p>
          </p:txBody>
        </p:sp>
        <p:sp>
          <p:nvSpPr>
            <p:cNvPr id="6" name="文本框 5"/>
            <p:cNvSpPr txBox="1"/>
            <p:nvPr>
              <p:custDataLst>
                <p:tags r:id="rId7"/>
              </p:custDataLst>
            </p:nvPr>
          </p:nvSpPr>
          <p:spPr>
            <a:xfrm>
              <a:off x="8027" y="4600"/>
              <a:ext cx="8270" cy="1744"/>
            </a:xfrm>
            <a:prstGeom prst="rect">
              <a:avLst/>
            </a:prstGeom>
            <a:noFill/>
          </p:spPr>
          <p:txBody>
            <a:bodyPr wrap="square" lIns="101600" tIns="0" rIns="82550" bIns="0" rtlCol="0">
              <a:spAutoFit/>
            </a:bodyPr>
            <a:lstStyle/>
            <a:p>
              <a:pPr algn="just" fontAlgn="auto">
                <a:lnSpc>
                  <a:spcPct val="150000"/>
                </a:lnSpc>
              </a:pPr>
              <a:r>
                <a:rPr lang="zh-CN" altLang="en-US" sz="1600" b="1" dirty="0">
                  <a:latin typeface="Arial" panose="020B0604020202020204" pitchFamily="34" charset="0"/>
                  <a:sym typeface="+mn-ea"/>
                </a:rPr>
                <a:t>当建筑物承重构件为柱子时，若荷载大且地基承载力较低时，常用钢筋混凝土条形基础将柱下的基础连接起来，形成柱下条形基础，如图2-2-12 所示。</a:t>
              </a:r>
            </a:p>
            <a:p>
              <a:pPr algn="just" fontAlgn="auto">
                <a:lnSpc>
                  <a:spcPct val="150000"/>
                </a:lnSpc>
              </a:pPr>
              <a:r>
                <a:rPr lang="zh-CN" altLang="en-US" sz="1600" b="1" dirty="0">
                  <a:latin typeface="Arial" panose="020B0604020202020204" pitchFamily="34" charset="0"/>
                  <a:sym typeface="+mn-ea"/>
                </a:rPr>
                <a:t>柱下条形基础的构造，除满足扩展基础的构造要求外，尚应符合《建筑地基基础设计规范》的相关规定。</a:t>
              </a:r>
            </a:p>
          </p:txBody>
        </p:sp>
      </p:grpSp>
      <p:pic>
        <p:nvPicPr>
          <p:cNvPr id="4" name="图片 3"/>
          <p:cNvPicPr>
            <a:picLocks noChangeAspect="1"/>
          </p:cNvPicPr>
          <p:nvPr/>
        </p:nvPicPr>
        <p:blipFill>
          <a:blip r:embed="rId11"/>
          <a:stretch>
            <a:fillRect/>
          </a:stretch>
        </p:blipFill>
        <p:spPr>
          <a:xfrm>
            <a:off x="882015" y="2834005"/>
            <a:ext cx="10467975" cy="3571875"/>
          </a:xfrm>
          <a:prstGeom prst="rect">
            <a:avLst/>
          </a:prstGeom>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strVal val="#ppt_w*0.70"/>
                                          </p:val>
                                        </p:tav>
                                        <p:tav tm="100000">
                                          <p:val>
                                            <p:strVal val="#ppt_w"/>
                                          </p:val>
                                        </p:tav>
                                      </p:tavLst>
                                    </p:anim>
                                    <p:anim calcmode="lin" valueType="num">
                                      <p:cBhvr>
                                        <p:cTn id="8" dur="1000" fill="hold"/>
                                        <p:tgtEl>
                                          <p:spTgt spid="3"/>
                                        </p:tgtEl>
                                        <p:attrNameLst>
                                          <p:attrName>ppt_h</p:attrName>
                                        </p:attrNameLst>
                                      </p:cBhvr>
                                      <p:tavLst>
                                        <p:tav tm="0">
                                          <p:val>
                                            <p:strVal val="#ppt_h"/>
                                          </p:val>
                                        </p:tav>
                                        <p:tav tm="100000">
                                          <p:val>
                                            <p:strVal val="#ppt_h"/>
                                          </p:val>
                                        </p:tav>
                                      </p:tavLst>
                                    </p:anim>
                                    <p:animEffect transition="in" filter="fade">
                                      <p:cBhvr>
                                        <p:cTn id="9" dur="1000"/>
                                        <p:tgtEl>
                                          <p:spTgt spid="3"/>
                                        </p:tgtEl>
                                      </p:cBhvr>
                                    </p:animEffect>
                                  </p:childTnLst>
                                </p:cTn>
                              </p:par>
                            </p:childTnLst>
                          </p:cTn>
                        </p:par>
                        <p:par>
                          <p:cTn id="10" fill="hold">
                            <p:stCondLst>
                              <p:cond delay="1000"/>
                            </p:stCondLst>
                            <p:childTnLst>
                              <p:par>
                                <p:cTn id="11" presetID="8" presetClass="emph" presetSubtype="0" fill="hold" grpId="1" nodeType="afterEffect">
                                  <p:stCondLst>
                                    <p:cond delay="0"/>
                                  </p:stCondLst>
                                  <p:childTnLst>
                                    <p:animRot by="21600000">
                                      <p:cBhvr>
                                        <p:cTn id="12" dur="2000" fill="hold"/>
                                        <p:tgtEl>
                                          <p:spTgt spid="3"/>
                                        </p:tgtEl>
                                        <p:attrNameLst>
                                          <p:attrName>r</p:attrName>
                                        </p:attrNameLst>
                                      </p:cBhvr>
                                    </p:animRot>
                                  </p:childTnLst>
                                </p:cTn>
                              </p:par>
                            </p:childTnLst>
                          </p:cTn>
                        </p:par>
                        <p:par>
                          <p:cTn id="13" fill="hold">
                            <p:stCondLst>
                              <p:cond delay="3000"/>
                            </p:stCondLst>
                            <p:childTnLst>
                              <p:par>
                                <p:cTn id="14" presetID="8" presetClass="entr" presetSubtype="32" fill="hold" nodeType="after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diamond(out)">
                                      <p:cBhvr>
                                        <p:cTn id="16"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9" name="组合 58"/>
          <p:cNvGrpSpPr/>
          <p:nvPr>
            <p:custDataLst>
              <p:tags r:id="rId2"/>
            </p:custDataLst>
          </p:nvPr>
        </p:nvGrpSpPr>
        <p:grpSpPr>
          <a:xfrm rot="10800000">
            <a:off x="8282053" y="787549"/>
            <a:ext cx="749177" cy="432670"/>
            <a:chOff x="514350" y="1129586"/>
            <a:chExt cx="720000" cy="415819"/>
          </a:xfrm>
          <a:solidFill>
            <a:srgbClr val="FFFFFF">
              <a:lumMod val="95000"/>
              <a:alpha val="42000"/>
            </a:srgbClr>
          </a:solidFill>
        </p:grpSpPr>
        <p:sp>
          <p:nvSpPr>
            <p:cNvPr id="60" name="任意多边形: 形状 59"/>
            <p:cNvSpPr/>
            <p:nvPr>
              <p:custDataLst>
                <p:tags r:id="rId5"/>
              </p:custDataLst>
            </p:nvPr>
          </p:nvSpPr>
          <p:spPr>
            <a:xfrm>
              <a:off x="514350" y="1129586"/>
              <a:ext cx="340237" cy="415819"/>
            </a:xfrm>
            <a:custGeom>
              <a:avLst/>
              <a:gdLst>
                <a:gd name="connsiteX0" fmla="*/ 174788 w 340237"/>
                <a:gd name="connsiteY0" fmla="*/ 0 h 415819"/>
                <a:gd name="connsiteX1" fmla="*/ 340237 w 340237"/>
                <a:gd name="connsiteY1" fmla="*/ 0 h 415819"/>
                <a:gd name="connsiteX2" fmla="*/ 241322 w 340237"/>
                <a:gd name="connsiteY2" fmla="*/ 415819 h 415819"/>
                <a:gd name="connsiteX3" fmla="*/ 0 w 340237"/>
                <a:gd name="connsiteY3" fmla="*/ 415819 h 415819"/>
              </a:gdLst>
              <a:ahLst/>
              <a:cxnLst>
                <a:cxn ang="0">
                  <a:pos x="connsiteX0" y="connsiteY0"/>
                </a:cxn>
                <a:cxn ang="0">
                  <a:pos x="connsiteX1" y="connsiteY1"/>
                </a:cxn>
                <a:cxn ang="0">
                  <a:pos x="connsiteX2" y="connsiteY2"/>
                </a:cxn>
                <a:cxn ang="0">
                  <a:pos x="connsiteX3" y="connsiteY3"/>
                </a:cxn>
              </a:cxnLst>
              <a:rect l="l" t="t" r="r" b="b"/>
              <a:pathLst>
                <a:path w="340237" h="415819">
                  <a:moveTo>
                    <a:pt x="174788" y="0"/>
                  </a:moveTo>
                  <a:lnTo>
                    <a:pt x="340237" y="0"/>
                  </a:lnTo>
                  <a:lnTo>
                    <a:pt x="241322" y="415819"/>
                  </a:lnTo>
                  <a:lnTo>
                    <a:pt x="0" y="415819"/>
                  </a:lnTo>
                  <a:close/>
                </a:path>
              </a:pathLst>
            </a:custGeom>
            <a:grp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lang="zh-CN" altLang="en-US"/>
            </a:p>
          </p:txBody>
        </p:sp>
        <p:sp>
          <p:nvSpPr>
            <p:cNvPr id="61" name="任意多边形: 形状 60"/>
            <p:cNvSpPr/>
            <p:nvPr>
              <p:custDataLst>
                <p:tags r:id="rId6"/>
              </p:custDataLst>
            </p:nvPr>
          </p:nvSpPr>
          <p:spPr>
            <a:xfrm>
              <a:off x="894113" y="1129586"/>
              <a:ext cx="340237" cy="415819"/>
            </a:xfrm>
            <a:custGeom>
              <a:avLst/>
              <a:gdLst>
                <a:gd name="connsiteX0" fmla="*/ 174788 w 340237"/>
                <a:gd name="connsiteY0" fmla="*/ 0 h 415819"/>
                <a:gd name="connsiteX1" fmla="*/ 340237 w 340237"/>
                <a:gd name="connsiteY1" fmla="*/ 0 h 415819"/>
                <a:gd name="connsiteX2" fmla="*/ 241322 w 340237"/>
                <a:gd name="connsiteY2" fmla="*/ 415819 h 415819"/>
                <a:gd name="connsiteX3" fmla="*/ 0 w 340237"/>
                <a:gd name="connsiteY3" fmla="*/ 415819 h 415819"/>
              </a:gdLst>
              <a:ahLst/>
              <a:cxnLst>
                <a:cxn ang="0">
                  <a:pos x="connsiteX0" y="connsiteY0"/>
                </a:cxn>
                <a:cxn ang="0">
                  <a:pos x="connsiteX1" y="connsiteY1"/>
                </a:cxn>
                <a:cxn ang="0">
                  <a:pos x="connsiteX2" y="connsiteY2"/>
                </a:cxn>
                <a:cxn ang="0">
                  <a:pos x="connsiteX3" y="connsiteY3"/>
                </a:cxn>
              </a:cxnLst>
              <a:rect l="l" t="t" r="r" b="b"/>
              <a:pathLst>
                <a:path w="340237" h="415819">
                  <a:moveTo>
                    <a:pt x="174788" y="0"/>
                  </a:moveTo>
                  <a:lnTo>
                    <a:pt x="340237" y="0"/>
                  </a:lnTo>
                  <a:lnTo>
                    <a:pt x="241322" y="415819"/>
                  </a:lnTo>
                  <a:lnTo>
                    <a:pt x="0" y="415819"/>
                  </a:lnTo>
                  <a:close/>
                </a:path>
              </a:pathLst>
            </a:custGeom>
            <a:grp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lang="zh-CN" altLang="en-US"/>
            </a:p>
          </p:txBody>
        </p:sp>
      </p:grpSp>
      <p:sp>
        <p:nvSpPr>
          <p:cNvPr id="64" name="矩形 63"/>
          <p:cNvSpPr/>
          <p:nvPr>
            <p:custDataLst>
              <p:tags r:id="rId3"/>
            </p:custDataLst>
          </p:nvPr>
        </p:nvSpPr>
        <p:spPr>
          <a:xfrm>
            <a:off x="49712" y="65989"/>
            <a:ext cx="473635" cy="2407844"/>
          </a:xfrm>
          <a:prstGeom prst="rect">
            <a:avLst/>
          </a:prstGeom>
          <a:solidFill>
            <a:srgbClr val="F3901B"/>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lang="zh-CN" altLang="en-US"/>
          </a:p>
        </p:txBody>
      </p:sp>
      <p:sp>
        <p:nvSpPr>
          <p:cNvPr id="3" name="文本框 2"/>
          <p:cNvSpPr txBox="1"/>
          <p:nvPr>
            <p:custDataLst>
              <p:tags r:id="rId4"/>
            </p:custDataLst>
          </p:nvPr>
        </p:nvSpPr>
        <p:spPr>
          <a:xfrm>
            <a:off x="988060" y="289560"/>
            <a:ext cx="6854825" cy="624840"/>
          </a:xfrm>
          <a:prstGeom prst="rect">
            <a:avLst/>
          </a:prstGeom>
          <a:noFill/>
        </p:spPr>
        <p:txBody>
          <a:bodyPr wrap="square" lIns="101600" tIns="38100" rIns="63500" bIns="38100" rtlCol="0">
            <a:noAutofit/>
          </a:bodyPr>
          <a:lstStyle/>
          <a:p>
            <a:r>
              <a:rPr sz="3600" b="1">
                <a:latin typeface="Arial" panose="020B0604020202020204" pitchFamily="34" charset="0"/>
                <a:sym typeface="+mn-ea"/>
              </a:rPr>
              <a:t>（三）井格基础</a:t>
            </a:r>
          </a:p>
        </p:txBody>
      </p:sp>
      <p:pic>
        <p:nvPicPr>
          <p:cNvPr id="2" name="图片 1"/>
          <p:cNvPicPr>
            <a:picLocks noChangeAspect="1"/>
          </p:cNvPicPr>
          <p:nvPr/>
        </p:nvPicPr>
        <p:blipFill>
          <a:blip r:embed="rId8"/>
          <a:stretch>
            <a:fillRect/>
          </a:stretch>
        </p:blipFill>
        <p:spPr>
          <a:xfrm>
            <a:off x="1285875" y="1908810"/>
            <a:ext cx="9620250" cy="3829050"/>
          </a:xfrm>
          <a:prstGeom prst="rect">
            <a:avLst/>
          </a:prstGeom>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strVal val="#ppt_w*0.70"/>
                                          </p:val>
                                        </p:tav>
                                        <p:tav tm="100000">
                                          <p:val>
                                            <p:strVal val="#ppt_w"/>
                                          </p:val>
                                        </p:tav>
                                      </p:tavLst>
                                    </p:anim>
                                    <p:anim calcmode="lin" valueType="num">
                                      <p:cBhvr>
                                        <p:cTn id="8" dur="1000" fill="hold"/>
                                        <p:tgtEl>
                                          <p:spTgt spid="3"/>
                                        </p:tgtEl>
                                        <p:attrNameLst>
                                          <p:attrName>ppt_h</p:attrName>
                                        </p:attrNameLst>
                                      </p:cBhvr>
                                      <p:tavLst>
                                        <p:tav tm="0">
                                          <p:val>
                                            <p:strVal val="#ppt_h"/>
                                          </p:val>
                                        </p:tav>
                                        <p:tav tm="100000">
                                          <p:val>
                                            <p:strVal val="#ppt_h"/>
                                          </p:val>
                                        </p:tav>
                                      </p:tavLst>
                                    </p:anim>
                                    <p:animEffect transition="in" filter="fade">
                                      <p:cBhvr>
                                        <p:cTn id="9" dur="1000"/>
                                        <p:tgtEl>
                                          <p:spTgt spid="3"/>
                                        </p:tgtEl>
                                      </p:cBhvr>
                                    </p:animEffect>
                                  </p:childTnLst>
                                </p:cTn>
                              </p:par>
                            </p:childTnLst>
                          </p:cTn>
                        </p:par>
                        <p:par>
                          <p:cTn id="10" fill="hold">
                            <p:stCondLst>
                              <p:cond delay="1000"/>
                            </p:stCondLst>
                            <p:childTnLst>
                              <p:par>
                                <p:cTn id="11" presetID="8" presetClass="emph" presetSubtype="0" fill="hold" grpId="1" nodeType="afterEffect">
                                  <p:stCondLst>
                                    <p:cond delay="0"/>
                                  </p:stCondLst>
                                  <p:childTnLst>
                                    <p:animRot by="21600000">
                                      <p:cBhvr>
                                        <p:cTn id="12" dur="2000" fill="hold"/>
                                        <p:tgtEl>
                                          <p:spTgt spid="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9" name="组合 58"/>
          <p:cNvGrpSpPr/>
          <p:nvPr>
            <p:custDataLst>
              <p:tags r:id="rId2"/>
            </p:custDataLst>
          </p:nvPr>
        </p:nvGrpSpPr>
        <p:grpSpPr>
          <a:xfrm rot="10800000">
            <a:off x="8282053" y="787549"/>
            <a:ext cx="749177" cy="432670"/>
            <a:chOff x="514350" y="1129586"/>
            <a:chExt cx="720000" cy="415819"/>
          </a:xfrm>
          <a:solidFill>
            <a:srgbClr val="FFFFFF">
              <a:lumMod val="95000"/>
              <a:alpha val="42000"/>
            </a:srgbClr>
          </a:solidFill>
        </p:grpSpPr>
        <p:sp>
          <p:nvSpPr>
            <p:cNvPr id="60" name="任意多边形: 形状 59"/>
            <p:cNvSpPr/>
            <p:nvPr>
              <p:custDataLst>
                <p:tags r:id="rId8"/>
              </p:custDataLst>
            </p:nvPr>
          </p:nvSpPr>
          <p:spPr>
            <a:xfrm>
              <a:off x="514350" y="1129586"/>
              <a:ext cx="340237" cy="415819"/>
            </a:xfrm>
            <a:custGeom>
              <a:avLst/>
              <a:gdLst>
                <a:gd name="connsiteX0" fmla="*/ 174788 w 340237"/>
                <a:gd name="connsiteY0" fmla="*/ 0 h 415819"/>
                <a:gd name="connsiteX1" fmla="*/ 340237 w 340237"/>
                <a:gd name="connsiteY1" fmla="*/ 0 h 415819"/>
                <a:gd name="connsiteX2" fmla="*/ 241322 w 340237"/>
                <a:gd name="connsiteY2" fmla="*/ 415819 h 415819"/>
                <a:gd name="connsiteX3" fmla="*/ 0 w 340237"/>
                <a:gd name="connsiteY3" fmla="*/ 415819 h 415819"/>
              </a:gdLst>
              <a:ahLst/>
              <a:cxnLst>
                <a:cxn ang="0">
                  <a:pos x="connsiteX0" y="connsiteY0"/>
                </a:cxn>
                <a:cxn ang="0">
                  <a:pos x="connsiteX1" y="connsiteY1"/>
                </a:cxn>
                <a:cxn ang="0">
                  <a:pos x="connsiteX2" y="connsiteY2"/>
                </a:cxn>
                <a:cxn ang="0">
                  <a:pos x="connsiteX3" y="connsiteY3"/>
                </a:cxn>
              </a:cxnLst>
              <a:rect l="l" t="t" r="r" b="b"/>
              <a:pathLst>
                <a:path w="340237" h="415819">
                  <a:moveTo>
                    <a:pt x="174788" y="0"/>
                  </a:moveTo>
                  <a:lnTo>
                    <a:pt x="340237" y="0"/>
                  </a:lnTo>
                  <a:lnTo>
                    <a:pt x="241322" y="415819"/>
                  </a:lnTo>
                  <a:lnTo>
                    <a:pt x="0" y="415819"/>
                  </a:lnTo>
                  <a:close/>
                </a:path>
              </a:pathLst>
            </a:custGeom>
            <a:grp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lang="zh-CN" altLang="en-US"/>
            </a:p>
          </p:txBody>
        </p:sp>
        <p:sp>
          <p:nvSpPr>
            <p:cNvPr id="61" name="任意多边形: 形状 60"/>
            <p:cNvSpPr/>
            <p:nvPr>
              <p:custDataLst>
                <p:tags r:id="rId9"/>
              </p:custDataLst>
            </p:nvPr>
          </p:nvSpPr>
          <p:spPr>
            <a:xfrm>
              <a:off x="894113" y="1129586"/>
              <a:ext cx="340237" cy="415819"/>
            </a:xfrm>
            <a:custGeom>
              <a:avLst/>
              <a:gdLst>
                <a:gd name="connsiteX0" fmla="*/ 174788 w 340237"/>
                <a:gd name="connsiteY0" fmla="*/ 0 h 415819"/>
                <a:gd name="connsiteX1" fmla="*/ 340237 w 340237"/>
                <a:gd name="connsiteY1" fmla="*/ 0 h 415819"/>
                <a:gd name="connsiteX2" fmla="*/ 241322 w 340237"/>
                <a:gd name="connsiteY2" fmla="*/ 415819 h 415819"/>
                <a:gd name="connsiteX3" fmla="*/ 0 w 340237"/>
                <a:gd name="connsiteY3" fmla="*/ 415819 h 415819"/>
              </a:gdLst>
              <a:ahLst/>
              <a:cxnLst>
                <a:cxn ang="0">
                  <a:pos x="connsiteX0" y="connsiteY0"/>
                </a:cxn>
                <a:cxn ang="0">
                  <a:pos x="connsiteX1" y="connsiteY1"/>
                </a:cxn>
                <a:cxn ang="0">
                  <a:pos x="connsiteX2" y="connsiteY2"/>
                </a:cxn>
                <a:cxn ang="0">
                  <a:pos x="connsiteX3" y="connsiteY3"/>
                </a:cxn>
              </a:cxnLst>
              <a:rect l="l" t="t" r="r" b="b"/>
              <a:pathLst>
                <a:path w="340237" h="415819">
                  <a:moveTo>
                    <a:pt x="174788" y="0"/>
                  </a:moveTo>
                  <a:lnTo>
                    <a:pt x="340237" y="0"/>
                  </a:lnTo>
                  <a:lnTo>
                    <a:pt x="241322" y="415819"/>
                  </a:lnTo>
                  <a:lnTo>
                    <a:pt x="0" y="415819"/>
                  </a:lnTo>
                  <a:close/>
                </a:path>
              </a:pathLst>
            </a:custGeom>
            <a:grp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lang="zh-CN" altLang="en-US"/>
            </a:p>
          </p:txBody>
        </p:sp>
      </p:grpSp>
      <p:sp>
        <p:nvSpPr>
          <p:cNvPr id="64" name="矩形 63"/>
          <p:cNvSpPr/>
          <p:nvPr>
            <p:custDataLst>
              <p:tags r:id="rId3"/>
            </p:custDataLst>
          </p:nvPr>
        </p:nvSpPr>
        <p:spPr>
          <a:xfrm>
            <a:off x="49712" y="65989"/>
            <a:ext cx="473635" cy="2407844"/>
          </a:xfrm>
          <a:prstGeom prst="rect">
            <a:avLst/>
          </a:prstGeom>
          <a:solidFill>
            <a:srgbClr val="F3901B"/>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lang="zh-CN" altLang="en-US"/>
          </a:p>
        </p:txBody>
      </p:sp>
      <p:sp>
        <p:nvSpPr>
          <p:cNvPr id="3" name="文本框 2"/>
          <p:cNvSpPr txBox="1"/>
          <p:nvPr>
            <p:custDataLst>
              <p:tags r:id="rId4"/>
            </p:custDataLst>
          </p:nvPr>
        </p:nvSpPr>
        <p:spPr>
          <a:xfrm>
            <a:off x="988060" y="289560"/>
            <a:ext cx="6854825" cy="624840"/>
          </a:xfrm>
          <a:prstGeom prst="rect">
            <a:avLst/>
          </a:prstGeom>
          <a:noFill/>
        </p:spPr>
        <p:txBody>
          <a:bodyPr wrap="square" lIns="101600" tIns="38100" rIns="63500" bIns="38100" rtlCol="0">
            <a:noAutofit/>
          </a:bodyPr>
          <a:lstStyle/>
          <a:p>
            <a:r>
              <a:rPr sz="3600" b="1">
                <a:latin typeface="Arial" panose="020B0604020202020204" pitchFamily="34" charset="0"/>
                <a:sym typeface="+mn-ea"/>
              </a:rPr>
              <a:t>（四）筏形基础</a:t>
            </a:r>
          </a:p>
        </p:txBody>
      </p:sp>
      <p:grpSp>
        <p:nvGrpSpPr>
          <p:cNvPr id="9" name="组合 8"/>
          <p:cNvGrpSpPr/>
          <p:nvPr>
            <p:custDataLst>
              <p:tags r:id="rId5"/>
            </p:custDataLst>
          </p:nvPr>
        </p:nvGrpSpPr>
        <p:grpSpPr>
          <a:xfrm>
            <a:off x="988060" y="1219835"/>
            <a:ext cx="10253345" cy="1331703"/>
            <a:chOff x="7717" y="4423"/>
            <a:chExt cx="8888" cy="2097"/>
          </a:xfrm>
        </p:grpSpPr>
        <p:sp>
          <p:nvSpPr>
            <p:cNvPr id="32" name="矩形 31"/>
            <p:cNvSpPr/>
            <p:nvPr>
              <p:custDataLst>
                <p:tags r:id="rId6"/>
              </p:custDataLst>
            </p:nvPr>
          </p:nvSpPr>
          <p:spPr>
            <a:xfrm>
              <a:off x="7717" y="4423"/>
              <a:ext cx="8888" cy="2097"/>
            </a:xfrm>
            <a:prstGeom prst="rect">
              <a:avLst/>
            </a:prstGeom>
            <a:solidFill>
              <a:srgbClr val="FFFFFF">
                <a:lumMod val="95000"/>
              </a:srgbClr>
            </a:solidFill>
            <a:ln>
              <a:noFill/>
            </a:ln>
            <a:effectLst/>
          </p:spPr>
          <p:style>
            <a:lnRef idx="2">
              <a:srgbClr val="1E6BC5">
                <a:shade val="50000"/>
              </a:srgbClr>
            </a:lnRef>
            <a:fillRef idx="1">
              <a:srgbClr val="1E6BC5"/>
            </a:fillRef>
            <a:effectRef idx="0">
              <a:srgbClr val="1E6BC5"/>
            </a:effectRef>
            <a:fontRef idx="minor">
              <a:srgbClr val="FFFFFF"/>
            </a:fontRef>
          </p:style>
          <p:txBody>
            <a:bodyPr rtlCol="0" anchor="ctr"/>
            <a:lstStyle>
              <a:defPPr>
                <a:defRPr lang="zh-CN">
                  <a:solidFill>
                    <a:srgbClr val="FFFFFF"/>
                  </a:solidFill>
                </a:defRPr>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dirty="0"/>
            </a:p>
          </p:txBody>
        </p:sp>
        <p:sp>
          <p:nvSpPr>
            <p:cNvPr id="6" name="文本框 5"/>
            <p:cNvSpPr txBox="1"/>
            <p:nvPr>
              <p:custDataLst>
                <p:tags r:id="rId7"/>
              </p:custDataLst>
            </p:nvPr>
          </p:nvSpPr>
          <p:spPr>
            <a:xfrm>
              <a:off x="8027" y="4891"/>
              <a:ext cx="8270" cy="1163"/>
            </a:xfrm>
            <a:prstGeom prst="rect">
              <a:avLst/>
            </a:prstGeom>
            <a:noFill/>
          </p:spPr>
          <p:txBody>
            <a:bodyPr wrap="square" lIns="101600" tIns="0" rIns="82550" bIns="0" rtlCol="0" anchor="ctr" anchorCtr="0">
              <a:spAutoFit/>
            </a:bodyPr>
            <a:lstStyle/>
            <a:p>
              <a:pPr algn="just" fontAlgn="auto">
                <a:lnSpc>
                  <a:spcPct val="150000"/>
                </a:lnSpc>
              </a:pPr>
              <a:r>
                <a:rPr lang="zh-CN" altLang="en-US" sz="1600" b="1" dirty="0">
                  <a:latin typeface="Arial" panose="020B0604020202020204" pitchFamily="34" charset="0"/>
                  <a:sym typeface="+mn-ea"/>
                </a:rPr>
                <a:t>当上部结构荷载较大，而地基承载力又特别低，柱下条形基础或井格基础已不能适应地基变形需要时，常将墙下或柱下基础制成一钢筋混凝土板，形成筏形基础，如图2-2-14 所示。</a:t>
              </a:r>
            </a:p>
          </p:txBody>
        </p:sp>
      </p:grpSp>
      <p:pic>
        <p:nvPicPr>
          <p:cNvPr id="2" name="图片 1"/>
          <p:cNvPicPr>
            <a:picLocks noChangeAspect="1"/>
          </p:cNvPicPr>
          <p:nvPr/>
        </p:nvPicPr>
        <p:blipFill>
          <a:blip r:embed="rId11"/>
          <a:stretch>
            <a:fillRect/>
          </a:stretch>
        </p:blipFill>
        <p:spPr>
          <a:xfrm>
            <a:off x="1790700" y="2785110"/>
            <a:ext cx="8610600" cy="3714750"/>
          </a:xfrm>
          <a:prstGeom prst="rect">
            <a:avLst/>
          </a:prstGeom>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strVal val="#ppt_w*0.70"/>
                                          </p:val>
                                        </p:tav>
                                        <p:tav tm="100000">
                                          <p:val>
                                            <p:strVal val="#ppt_w"/>
                                          </p:val>
                                        </p:tav>
                                      </p:tavLst>
                                    </p:anim>
                                    <p:anim calcmode="lin" valueType="num">
                                      <p:cBhvr>
                                        <p:cTn id="8" dur="1000" fill="hold"/>
                                        <p:tgtEl>
                                          <p:spTgt spid="3"/>
                                        </p:tgtEl>
                                        <p:attrNameLst>
                                          <p:attrName>ppt_h</p:attrName>
                                        </p:attrNameLst>
                                      </p:cBhvr>
                                      <p:tavLst>
                                        <p:tav tm="0">
                                          <p:val>
                                            <p:strVal val="#ppt_h"/>
                                          </p:val>
                                        </p:tav>
                                        <p:tav tm="100000">
                                          <p:val>
                                            <p:strVal val="#ppt_h"/>
                                          </p:val>
                                        </p:tav>
                                      </p:tavLst>
                                    </p:anim>
                                    <p:animEffect transition="in" filter="fade">
                                      <p:cBhvr>
                                        <p:cTn id="9" dur="1000"/>
                                        <p:tgtEl>
                                          <p:spTgt spid="3"/>
                                        </p:tgtEl>
                                      </p:cBhvr>
                                    </p:animEffect>
                                  </p:childTnLst>
                                </p:cTn>
                              </p:par>
                            </p:childTnLst>
                          </p:cTn>
                        </p:par>
                        <p:par>
                          <p:cTn id="10" fill="hold">
                            <p:stCondLst>
                              <p:cond delay="1000"/>
                            </p:stCondLst>
                            <p:childTnLst>
                              <p:par>
                                <p:cTn id="11" presetID="8" presetClass="emph" presetSubtype="0" fill="hold" grpId="1" nodeType="afterEffect">
                                  <p:stCondLst>
                                    <p:cond delay="0"/>
                                  </p:stCondLst>
                                  <p:childTnLst>
                                    <p:animRot by="21600000">
                                      <p:cBhvr>
                                        <p:cTn id="12" dur="2000" fill="hold"/>
                                        <p:tgtEl>
                                          <p:spTgt spid="3"/>
                                        </p:tgtEl>
                                        <p:attrNameLst>
                                          <p:attrName>r</p:attrName>
                                        </p:attrNameLst>
                                      </p:cBhvr>
                                    </p:animRot>
                                  </p:childTnLst>
                                </p:cTn>
                              </p:par>
                            </p:childTnLst>
                          </p:cTn>
                        </p:par>
                        <p:par>
                          <p:cTn id="13" fill="hold">
                            <p:stCondLst>
                              <p:cond delay="3000"/>
                            </p:stCondLst>
                            <p:childTnLst>
                              <p:par>
                                <p:cTn id="14" presetID="8" presetClass="entr" presetSubtype="32" fill="hold" nodeType="after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diamond(out)">
                                      <p:cBhvr>
                                        <p:cTn id="16"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单元二    基础与基础图识读</a:t>
            </a:r>
          </a:p>
        </p:txBody>
      </p:sp>
      <p:sp>
        <p:nvSpPr>
          <p:cNvPr id="3" name="文本占位符 2"/>
          <p:cNvSpPr>
            <a:spLocks noGrp="1"/>
          </p:cNvSpPr>
          <p:nvPr>
            <p:ph type="body" idx="1"/>
          </p:nvPr>
        </p:nvSpPr>
        <p:spPr>
          <a:xfrm>
            <a:off x="669925" y="3076575"/>
            <a:ext cx="7133590" cy="1568450"/>
          </a:xfrm>
        </p:spPr>
        <p:txBody>
          <a:bodyPr>
            <a:spAutoFit/>
          </a:bodyPr>
          <a:lstStyle/>
          <a:p>
            <a:r>
              <a:rPr lang="zh-CN" altLang="zh-CN" sz="1600" smtClean="0">
                <a:solidFill>
                  <a:schemeClr val="tx1">
                    <a:lumMod val="85000"/>
                    <a:lumOff val="15000"/>
                  </a:schemeClr>
                </a:solidFill>
                <a:latin typeface="宋体" panose="02010600030101010101" pitchFamily="2" charset="-122"/>
                <a:ea typeface="宋体" panose="02010600030101010101" pitchFamily="2" charset="-122"/>
                <a:sym typeface="+mn-ea"/>
              </a:rPr>
              <a:t>基础是建筑物的最下面的组成部分，承担着上部结构的所有荷载，可以说在整个建筑物中是最重要的部分。基础的类型较多，受力特点也不同，不同的结构体系采用的基础形式差别也较大。在本单元中，要重点学习基础的基本概念、基础的类型及基础图的识读，为后续构造知识的学习奠定基础。</a:t>
            </a: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9" name="组合 58"/>
          <p:cNvGrpSpPr/>
          <p:nvPr>
            <p:custDataLst>
              <p:tags r:id="rId2"/>
            </p:custDataLst>
          </p:nvPr>
        </p:nvGrpSpPr>
        <p:grpSpPr>
          <a:xfrm rot="10800000">
            <a:off x="8282053" y="787549"/>
            <a:ext cx="749177" cy="432670"/>
            <a:chOff x="514350" y="1129586"/>
            <a:chExt cx="720000" cy="415819"/>
          </a:xfrm>
          <a:solidFill>
            <a:srgbClr val="FFFFFF">
              <a:lumMod val="95000"/>
              <a:alpha val="42000"/>
            </a:srgbClr>
          </a:solidFill>
        </p:grpSpPr>
        <p:sp>
          <p:nvSpPr>
            <p:cNvPr id="60" name="任意多边形: 形状 59"/>
            <p:cNvSpPr/>
            <p:nvPr>
              <p:custDataLst>
                <p:tags r:id="rId8"/>
              </p:custDataLst>
            </p:nvPr>
          </p:nvSpPr>
          <p:spPr>
            <a:xfrm>
              <a:off x="514350" y="1129586"/>
              <a:ext cx="340237" cy="415819"/>
            </a:xfrm>
            <a:custGeom>
              <a:avLst/>
              <a:gdLst>
                <a:gd name="connsiteX0" fmla="*/ 174788 w 340237"/>
                <a:gd name="connsiteY0" fmla="*/ 0 h 415819"/>
                <a:gd name="connsiteX1" fmla="*/ 340237 w 340237"/>
                <a:gd name="connsiteY1" fmla="*/ 0 h 415819"/>
                <a:gd name="connsiteX2" fmla="*/ 241322 w 340237"/>
                <a:gd name="connsiteY2" fmla="*/ 415819 h 415819"/>
                <a:gd name="connsiteX3" fmla="*/ 0 w 340237"/>
                <a:gd name="connsiteY3" fmla="*/ 415819 h 415819"/>
              </a:gdLst>
              <a:ahLst/>
              <a:cxnLst>
                <a:cxn ang="0">
                  <a:pos x="connsiteX0" y="connsiteY0"/>
                </a:cxn>
                <a:cxn ang="0">
                  <a:pos x="connsiteX1" y="connsiteY1"/>
                </a:cxn>
                <a:cxn ang="0">
                  <a:pos x="connsiteX2" y="connsiteY2"/>
                </a:cxn>
                <a:cxn ang="0">
                  <a:pos x="connsiteX3" y="connsiteY3"/>
                </a:cxn>
              </a:cxnLst>
              <a:rect l="l" t="t" r="r" b="b"/>
              <a:pathLst>
                <a:path w="340237" h="415819">
                  <a:moveTo>
                    <a:pt x="174788" y="0"/>
                  </a:moveTo>
                  <a:lnTo>
                    <a:pt x="340237" y="0"/>
                  </a:lnTo>
                  <a:lnTo>
                    <a:pt x="241322" y="415819"/>
                  </a:lnTo>
                  <a:lnTo>
                    <a:pt x="0" y="415819"/>
                  </a:lnTo>
                  <a:close/>
                </a:path>
              </a:pathLst>
            </a:custGeom>
            <a:grp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lang="zh-CN" altLang="en-US"/>
            </a:p>
          </p:txBody>
        </p:sp>
        <p:sp>
          <p:nvSpPr>
            <p:cNvPr id="61" name="任意多边形: 形状 60"/>
            <p:cNvSpPr/>
            <p:nvPr>
              <p:custDataLst>
                <p:tags r:id="rId9"/>
              </p:custDataLst>
            </p:nvPr>
          </p:nvSpPr>
          <p:spPr>
            <a:xfrm>
              <a:off x="894113" y="1129586"/>
              <a:ext cx="340237" cy="415819"/>
            </a:xfrm>
            <a:custGeom>
              <a:avLst/>
              <a:gdLst>
                <a:gd name="connsiteX0" fmla="*/ 174788 w 340237"/>
                <a:gd name="connsiteY0" fmla="*/ 0 h 415819"/>
                <a:gd name="connsiteX1" fmla="*/ 340237 w 340237"/>
                <a:gd name="connsiteY1" fmla="*/ 0 h 415819"/>
                <a:gd name="connsiteX2" fmla="*/ 241322 w 340237"/>
                <a:gd name="connsiteY2" fmla="*/ 415819 h 415819"/>
                <a:gd name="connsiteX3" fmla="*/ 0 w 340237"/>
                <a:gd name="connsiteY3" fmla="*/ 415819 h 415819"/>
              </a:gdLst>
              <a:ahLst/>
              <a:cxnLst>
                <a:cxn ang="0">
                  <a:pos x="connsiteX0" y="connsiteY0"/>
                </a:cxn>
                <a:cxn ang="0">
                  <a:pos x="connsiteX1" y="connsiteY1"/>
                </a:cxn>
                <a:cxn ang="0">
                  <a:pos x="connsiteX2" y="connsiteY2"/>
                </a:cxn>
                <a:cxn ang="0">
                  <a:pos x="connsiteX3" y="connsiteY3"/>
                </a:cxn>
              </a:cxnLst>
              <a:rect l="l" t="t" r="r" b="b"/>
              <a:pathLst>
                <a:path w="340237" h="415819">
                  <a:moveTo>
                    <a:pt x="174788" y="0"/>
                  </a:moveTo>
                  <a:lnTo>
                    <a:pt x="340237" y="0"/>
                  </a:lnTo>
                  <a:lnTo>
                    <a:pt x="241322" y="415819"/>
                  </a:lnTo>
                  <a:lnTo>
                    <a:pt x="0" y="415819"/>
                  </a:lnTo>
                  <a:close/>
                </a:path>
              </a:pathLst>
            </a:custGeom>
            <a:grp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lang="zh-CN" altLang="en-US"/>
            </a:p>
          </p:txBody>
        </p:sp>
      </p:grpSp>
      <p:sp>
        <p:nvSpPr>
          <p:cNvPr id="64" name="矩形 63"/>
          <p:cNvSpPr/>
          <p:nvPr>
            <p:custDataLst>
              <p:tags r:id="rId3"/>
            </p:custDataLst>
          </p:nvPr>
        </p:nvSpPr>
        <p:spPr>
          <a:xfrm>
            <a:off x="49712" y="65989"/>
            <a:ext cx="473635" cy="2407844"/>
          </a:xfrm>
          <a:prstGeom prst="rect">
            <a:avLst/>
          </a:prstGeom>
          <a:solidFill>
            <a:srgbClr val="F3901B"/>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lang="zh-CN" altLang="en-US"/>
          </a:p>
        </p:txBody>
      </p:sp>
      <p:sp>
        <p:nvSpPr>
          <p:cNvPr id="3" name="文本框 2"/>
          <p:cNvSpPr txBox="1"/>
          <p:nvPr>
            <p:custDataLst>
              <p:tags r:id="rId4"/>
            </p:custDataLst>
          </p:nvPr>
        </p:nvSpPr>
        <p:spPr>
          <a:xfrm>
            <a:off x="988060" y="289560"/>
            <a:ext cx="6854825" cy="624840"/>
          </a:xfrm>
          <a:prstGeom prst="rect">
            <a:avLst/>
          </a:prstGeom>
          <a:noFill/>
        </p:spPr>
        <p:txBody>
          <a:bodyPr wrap="square" lIns="101600" tIns="38100" rIns="63500" bIns="38100" rtlCol="0">
            <a:noAutofit/>
          </a:bodyPr>
          <a:lstStyle/>
          <a:p>
            <a:r>
              <a:rPr sz="3600" b="1">
                <a:latin typeface="Arial" panose="020B0604020202020204" pitchFamily="34" charset="0"/>
                <a:sym typeface="+mn-ea"/>
              </a:rPr>
              <a:t>（五）箱形基础</a:t>
            </a:r>
          </a:p>
        </p:txBody>
      </p:sp>
      <p:grpSp>
        <p:nvGrpSpPr>
          <p:cNvPr id="9" name="组合 8"/>
          <p:cNvGrpSpPr/>
          <p:nvPr>
            <p:custDataLst>
              <p:tags r:id="rId5"/>
            </p:custDataLst>
          </p:nvPr>
        </p:nvGrpSpPr>
        <p:grpSpPr>
          <a:xfrm>
            <a:off x="988060" y="1219835"/>
            <a:ext cx="10253345" cy="1331703"/>
            <a:chOff x="7717" y="4423"/>
            <a:chExt cx="8888" cy="2097"/>
          </a:xfrm>
        </p:grpSpPr>
        <p:sp>
          <p:nvSpPr>
            <p:cNvPr id="32" name="矩形 31"/>
            <p:cNvSpPr/>
            <p:nvPr>
              <p:custDataLst>
                <p:tags r:id="rId6"/>
              </p:custDataLst>
            </p:nvPr>
          </p:nvSpPr>
          <p:spPr>
            <a:xfrm>
              <a:off x="7717" y="4423"/>
              <a:ext cx="8888" cy="2097"/>
            </a:xfrm>
            <a:prstGeom prst="rect">
              <a:avLst/>
            </a:prstGeom>
            <a:solidFill>
              <a:srgbClr val="FFFFFF">
                <a:lumMod val="95000"/>
              </a:srgbClr>
            </a:solidFill>
            <a:ln>
              <a:noFill/>
            </a:ln>
            <a:effectLst/>
          </p:spPr>
          <p:style>
            <a:lnRef idx="2">
              <a:srgbClr val="1E6BC5">
                <a:shade val="50000"/>
              </a:srgbClr>
            </a:lnRef>
            <a:fillRef idx="1">
              <a:srgbClr val="1E6BC5"/>
            </a:fillRef>
            <a:effectRef idx="0">
              <a:srgbClr val="1E6BC5"/>
            </a:effectRef>
            <a:fontRef idx="minor">
              <a:srgbClr val="FFFFFF"/>
            </a:fontRef>
          </p:style>
          <p:txBody>
            <a:bodyPr rtlCol="0" anchor="ctr"/>
            <a:lstStyle>
              <a:defPPr>
                <a:defRPr lang="zh-CN">
                  <a:solidFill>
                    <a:srgbClr val="FFFFFF"/>
                  </a:solidFill>
                </a:defRPr>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dirty="0"/>
            </a:p>
          </p:txBody>
        </p:sp>
        <p:sp>
          <p:nvSpPr>
            <p:cNvPr id="6" name="文本框 5"/>
            <p:cNvSpPr txBox="1"/>
            <p:nvPr>
              <p:custDataLst>
                <p:tags r:id="rId7"/>
              </p:custDataLst>
            </p:nvPr>
          </p:nvSpPr>
          <p:spPr>
            <a:xfrm>
              <a:off x="8027" y="4892"/>
              <a:ext cx="8270" cy="1163"/>
            </a:xfrm>
            <a:prstGeom prst="rect">
              <a:avLst/>
            </a:prstGeom>
            <a:noFill/>
          </p:spPr>
          <p:txBody>
            <a:bodyPr wrap="square" lIns="101600" tIns="0" rIns="82550" bIns="0" rtlCol="0" anchor="ctr" anchorCtr="0">
              <a:spAutoFit/>
            </a:bodyPr>
            <a:lstStyle/>
            <a:p>
              <a:pPr algn="just" fontAlgn="auto">
                <a:lnSpc>
                  <a:spcPct val="150000"/>
                </a:lnSpc>
              </a:pPr>
              <a:r>
                <a:rPr lang="zh-CN" altLang="en-US" sz="1600" b="1" dirty="0">
                  <a:latin typeface="Arial" panose="020B0604020202020204" pitchFamily="34" charset="0"/>
                  <a:sym typeface="+mn-ea"/>
                </a:rPr>
                <a:t>箱形基础埋深较大，空间刚度大，整体性强，能抵抗地基的不均匀沉降，较适用于高层建筑或在软弱地基上建造的重型建筑物，如图2-2-15 所示。</a:t>
              </a:r>
            </a:p>
          </p:txBody>
        </p:sp>
      </p:grpSp>
      <p:pic>
        <p:nvPicPr>
          <p:cNvPr id="2" name="图片 1"/>
          <p:cNvPicPr>
            <a:picLocks noChangeAspect="1"/>
          </p:cNvPicPr>
          <p:nvPr/>
        </p:nvPicPr>
        <p:blipFill>
          <a:blip r:embed="rId11"/>
          <a:stretch>
            <a:fillRect/>
          </a:stretch>
        </p:blipFill>
        <p:spPr>
          <a:xfrm>
            <a:off x="1790700" y="2785110"/>
            <a:ext cx="8610600" cy="3714750"/>
          </a:xfrm>
          <a:prstGeom prst="rect">
            <a:avLst/>
          </a:prstGeom>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strVal val="#ppt_w*0.70"/>
                                          </p:val>
                                        </p:tav>
                                        <p:tav tm="100000">
                                          <p:val>
                                            <p:strVal val="#ppt_w"/>
                                          </p:val>
                                        </p:tav>
                                      </p:tavLst>
                                    </p:anim>
                                    <p:anim calcmode="lin" valueType="num">
                                      <p:cBhvr>
                                        <p:cTn id="8" dur="1000" fill="hold"/>
                                        <p:tgtEl>
                                          <p:spTgt spid="3"/>
                                        </p:tgtEl>
                                        <p:attrNameLst>
                                          <p:attrName>ppt_h</p:attrName>
                                        </p:attrNameLst>
                                      </p:cBhvr>
                                      <p:tavLst>
                                        <p:tav tm="0">
                                          <p:val>
                                            <p:strVal val="#ppt_h"/>
                                          </p:val>
                                        </p:tav>
                                        <p:tav tm="100000">
                                          <p:val>
                                            <p:strVal val="#ppt_h"/>
                                          </p:val>
                                        </p:tav>
                                      </p:tavLst>
                                    </p:anim>
                                    <p:animEffect transition="in" filter="fade">
                                      <p:cBhvr>
                                        <p:cTn id="9" dur="1000"/>
                                        <p:tgtEl>
                                          <p:spTgt spid="3"/>
                                        </p:tgtEl>
                                      </p:cBhvr>
                                    </p:animEffect>
                                  </p:childTnLst>
                                </p:cTn>
                              </p:par>
                            </p:childTnLst>
                          </p:cTn>
                        </p:par>
                        <p:par>
                          <p:cTn id="10" fill="hold">
                            <p:stCondLst>
                              <p:cond delay="1000"/>
                            </p:stCondLst>
                            <p:childTnLst>
                              <p:par>
                                <p:cTn id="11" presetID="8" presetClass="emph" presetSubtype="0" fill="hold" grpId="1" nodeType="afterEffect">
                                  <p:stCondLst>
                                    <p:cond delay="0"/>
                                  </p:stCondLst>
                                  <p:childTnLst>
                                    <p:animRot by="21600000">
                                      <p:cBhvr>
                                        <p:cTn id="12" dur="2000" fill="hold"/>
                                        <p:tgtEl>
                                          <p:spTgt spid="3"/>
                                        </p:tgtEl>
                                        <p:attrNameLst>
                                          <p:attrName>r</p:attrName>
                                        </p:attrNameLst>
                                      </p:cBhvr>
                                    </p:animRot>
                                  </p:childTnLst>
                                </p:cTn>
                              </p:par>
                            </p:childTnLst>
                          </p:cTn>
                        </p:par>
                        <p:par>
                          <p:cTn id="13" fill="hold">
                            <p:stCondLst>
                              <p:cond delay="3000"/>
                            </p:stCondLst>
                            <p:childTnLst>
                              <p:par>
                                <p:cTn id="14" presetID="8" presetClass="entr" presetSubtype="32" fill="hold" nodeType="after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diamond(out)">
                                      <p:cBhvr>
                                        <p:cTn id="16"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9" name="组合 58"/>
          <p:cNvGrpSpPr/>
          <p:nvPr>
            <p:custDataLst>
              <p:tags r:id="rId2"/>
            </p:custDataLst>
          </p:nvPr>
        </p:nvGrpSpPr>
        <p:grpSpPr>
          <a:xfrm rot="10800000">
            <a:off x="8282053" y="787549"/>
            <a:ext cx="749177" cy="432670"/>
            <a:chOff x="514350" y="1129586"/>
            <a:chExt cx="720000" cy="415819"/>
          </a:xfrm>
          <a:solidFill>
            <a:srgbClr val="FFFFFF">
              <a:lumMod val="95000"/>
              <a:alpha val="42000"/>
            </a:srgbClr>
          </a:solidFill>
        </p:grpSpPr>
        <p:sp>
          <p:nvSpPr>
            <p:cNvPr id="60" name="任意多边形: 形状 59"/>
            <p:cNvSpPr/>
            <p:nvPr>
              <p:custDataLst>
                <p:tags r:id="rId8"/>
              </p:custDataLst>
            </p:nvPr>
          </p:nvSpPr>
          <p:spPr>
            <a:xfrm>
              <a:off x="514350" y="1129586"/>
              <a:ext cx="340237" cy="415819"/>
            </a:xfrm>
            <a:custGeom>
              <a:avLst/>
              <a:gdLst>
                <a:gd name="connsiteX0" fmla="*/ 174788 w 340237"/>
                <a:gd name="connsiteY0" fmla="*/ 0 h 415819"/>
                <a:gd name="connsiteX1" fmla="*/ 340237 w 340237"/>
                <a:gd name="connsiteY1" fmla="*/ 0 h 415819"/>
                <a:gd name="connsiteX2" fmla="*/ 241322 w 340237"/>
                <a:gd name="connsiteY2" fmla="*/ 415819 h 415819"/>
                <a:gd name="connsiteX3" fmla="*/ 0 w 340237"/>
                <a:gd name="connsiteY3" fmla="*/ 415819 h 415819"/>
              </a:gdLst>
              <a:ahLst/>
              <a:cxnLst>
                <a:cxn ang="0">
                  <a:pos x="connsiteX0" y="connsiteY0"/>
                </a:cxn>
                <a:cxn ang="0">
                  <a:pos x="connsiteX1" y="connsiteY1"/>
                </a:cxn>
                <a:cxn ang="0">
                  <a:pos x="connsiteX2" y="connsiteY2"/>
                </a:cxn>
                <a:cxn ang="0">
                  <a:pos x="connsiteX3" y="connsiteY3"/>
                </a:cxn>
              </a:cxnLst>
              <a:rect l="l" t="t" r="r" b="b"/>
              <a:pathLst>
                <a:path w="340237" h="415819">
                  <a:moveTo>
                    <a:pt x="174788" y="0"/>
                  </a:moveTo>
                  <a:lnTo>
                    <a:pt x="340237" y="0"/>
                  </a:lnTo>
                  <a:lnTo>
                    <a:pt x="241322" y="415819"/>
                  </a:lnTo>
                  <a:lnTo>
                    <a:pt x="0" y="415819"/>
                  </a:lnTo>
                  <a:close/>
                </a:path>
              </a:pathLst>
            </a:custGeom>
            <a:grp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lang="zh-CN" altLang="en-US"/>
            </a:p>
          </p:txBody>
        </p:sp>
        <p:sp>
          <p:nvSpPr>
            <p:cNvPr id="61" name="任意多边形: 形状 60"/>
            <p:cNvSpPr/>
            <p:nvPr>
              <p:custDataLst>
                <p:tags r:id="rId9"/>
              </p:custDataLst>
            </p:nvPr>
          </p:nvSpPr>
          <p:spPr>
            <a:xfrm>
              <a:off x="894113" y="1129586"/>
              <a:ext cx="340237" cy="415819"/>
            </a:xfrm>
            <a:custGeom>
              <a:avLst/>
              <a:gdLst>
                <a:gd name="connsiteX0" fmla="*/ 174788 w 340237"/>
                <a:gd name="connsiteY0" fmla="*/ 0 h 415819"/>
                <a:gd name="connsiteX1" fmla="*/ 340237 w 340237"/>
                <a:gd name="connsiteY1" fmla="*/ 0 h 415819"/>
                <a:gd name="connsiteX2" fmla="*/ 241322 w 340237"/>
                <a:gd name="connsiteY2" fmla="*/ 415819 h 415819"/>
                <a:gd name="connsiteX3" fmla="*/ 0 w 340237"/>
                <a:gd name="connsiteY3" fmla="*/ 415819 h 415819"/>
              </a:gdLst>
              <a:ahLst/>
              <a:cxnLst>
                <a:cxn ang="0">
                  <a:pos x="connsiteX0" y="connsiteY0"/>
                </a:cxn>
                <a:cxn ang="0">
                  <a:pos x="connsiteX1" y="connsiteY1"/>
                </a:cxn>
                <a:cxn ang="0">
                  <a:pos x="connsiteX2" y="connsiteY2"/>
                </a:cxn>
                <a:cxn ang="0">
                  <a:pos x="connsiteX3" y="connsiteY3"/>
                </a:cxn>
              </a:cxnLst>
              <a:rect l="l" t="t" r="r" b="b"/>
              <a:pathLst>
                <a:path w="340237" h="415819">
                  <a:moveTo>
                    <a:pt x="174788" y="0"/>
                  </a:moveTo>
                  <a:lnTo>
                    <a:pt x="340237" y="0"/>
                  </a:lnTo>
                  <a:lnTo>
                    <a:pt x="241322" y="415819"/>
                  </a:lnTo>
                  <a:lnTo>
                    <a:pt x="0" y="415819"/>
                  </a:lnTo>
                  <a:close/>
                </a:path>
              </a:pathLst>
            </a:custGeom>
            <a:grp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lang="zh-CN" altLang="en-US"/>
            </a:p>
          </p:txBody>
        </p:sp>
      </p:grpSp>
      <p:sp>
        <p:nvSpPr>
          <p:cNvPr id="64" name="矩形 63"/>
          <p:cNvSpPr/>
          <p:nvPr>
            <p:custDataLst>
              <p:tags r:id="rId3"/>
            </p:custDataLst>
          </p:nvPr>
        </p:nvSpPr>
        <p:spPr>
          <a:xfrm>
            <a:off x="49712" y="65989"/>
            <a:ext cx="473635" cy="2407844"/>
          </a:xfrm>
          <a:prstGeom prst="rect">
            <a:avLst/>
          </a:prstGeom>
          <a:solidFill>
            <a:srgbClr val="F3901B"/>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lang="zh-CN" altLang="en-US"/>
          </a:p>
        </p:txBody>
      </p:sp>
      <p:sp>
        <p:nvSpPr>
          <p:cNvPr id="3" name="文本框 2"/>
          <p:cNvSpPr txBox="1"/>
          <p:nvPr>
            <p:custDataLst>
              <p:tags r:id="rId4"/>
            </p:custDataLst>
          </p:nvPr>
        </p:nvSpPr>
        <p:spPr>
          <a:xfrm>
            <a:off x="988060" y="289560"/>
            <a:ext cx="6854825" cy="624840"/>
          </a:xfrm>
          <a:prstGeom prst="rect">
            <a:avLst/>
          </a:prstGeom>
          <a:noFill/>
        </p:spPr>
        <p:txBody>
          <a:bodyPr wrap="square" lIns="101600" tIns="38100" rIns="63500" bIns="38100" rtlCol="0">
            <a:noAutofit/>
          </a:bodyPr>
          <a:lstStyle/>
          <a:p>
            <a:r>
              <a:rPr sz="3600" b="1">
                <a:latin typeface="Arial" panose="020B0604020202020204" pitchFamily="34" charset="0"/>
                <a:sym typeface="+mn-ea"/>
              </a:rPr>
              <a:t>（六）桩基础</a:t>
            </a:r>
          </a:p>
        </p:txBody>
      </p:sp>
      <p:grpSp>
        <p:nvGrpSpPr>
          <p:cNvPr id="9" name="组合 8"/>
          <p:cNvGrpSpPr/>
          <p:nvPr>
            <p:custDataLst>
              <p:tags r:id="rId5"/>
            </p:custDataLst>
          </p:nvPr>
        </p:nvGrpSpPr>
        <p:grpSpPr>
          <a:xfrm>
            <a:off x="988060" y="1219835"/>
            <a:ext cx="10253345" cy="2034705"/>
            <a:chOff x="7717" y="4423"/>
            <a:chExt cx="8888" cy="3204"/>
          </a:xfrm>
        </p:grpSpPr>
        <p:sp>
          <p:nvSpPr>
            <p:cNvPr id="32" name="矩形 31"/>
            <p:cNvSpPr/>
            <p:nvPr>
              <p:custDataLst>
                <p:tags r:id="rId6"/>
              </p:custDataLst>
            </p:nvPr>
          </p:nvSpPr>
          <p:spPr>
            <a:xfrm>
              <a:off x="7717" y="4423"/>
              <a:ext cx="8888" cy="3204"/>
            </a:xfrm>
            <a:prstGeom prst="rect">
              <a:avLst/>
            </a:prstGeom>
            <a:solidFill>
              <a:srgbClr val="FFFFFF">
                <a:lumMod val="95000"/>
              </a:srgbClr>
            </a:solidFill>
            <a:ln>
              <a:noFill/>
            </a:ln>
            <a:effectLst/>
          </p:spPr>
          <p:style>
            <a:lnRef idx="2">
              <a:srgbClr val="1E6BC5">
                <a:shade val="50000"/>
              </a:srgbClr>
            </a:lnRef>
            <a:fillRef idx="1">
              <a:srgbClr val="1E6BC5"/>
            </a:fillRef>
            <a:effectRef idx="0">
              <a:srgbClr val="1E6BC5"/>
            </a:effectRef>
            <a:fontRef idx="minor">
              <a:srgbClr val="FFFFFF"/>
            </a:fontRef>
          </p:style>
          <p:txBody>
            <a:bodyPr rtlCol="0" anchor="ctr"/>
            <a:lstStyle>
              <a:defPPr>
                <a:defRPr lang="zh-CN">
                  <a:solidFill>
                    <a:srgbClr val="FFFFFF"/>
                  </a:solidFill>
                </a:defRPr>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dirty="0"/>
            </a:p>
          </p:txBody>
        </p:sp>
        <p:sp>
          <p:nvSpPr>
            <p:cNvPr id="6" name="文本框 5"/>
            <p:cNvSpPr txBox="1"/>
            <p:nvPr>
              <p:custDataLst>
                <p:tags r:id="rId7"/>
              </p:custDataLst>
            </p:nvPr>
          </p:nvSpPr>
          <p:spPr>
            <a:xfrm>
              <a:off x="8026" y="4571"/>
              <a:ext cx="8270" cy="2908"/>
            </a:xfrm>
            <a:prstGeom prst="rect">
              <a:avLst/>
            </a:prstGeom>
            <a:noFill/>
          </p:spPr>
          <p:txBody>
            <a:bodyPr wrap="square" lIns="101600" tIns="0" rIns="82550" bIns="0" rtlCol="0" anchor="ctr" anchorCtr="0">
              <a:spAutoFit/>
            </a:bodyPr>
            <a:lstStyle/>
            <a:p>
              <a:pPr algn="just" fontAlgn="auto">
                <a:lnSpc>
                  <a:spcPct val="150000"/>
                </a:lnSpc>
              </a:pPr>
              <a:r>
                <a:rPr lang="zh-CN" altLang="en-US" sz="1600" b="1" dirty="0">
                  <a:latin typeface="Arial" panose="020B0604020202020204" pitchFamily="34" charset="0"/>
                  <a:sym typeface="+mn-ea"/>
                </a:rPr>
                <a:t>桩基础由桩和承接上部结构的承台（梁或板）组成，如图2-2-16所示。若桩身全部埋于土中，承台底面与土体接触，则称为低承台桩基；若桩身上部露出地面而承台底位于地面以上，则称为高承台桩基。建筑桩基通常为低承台桩基础。</a:t>
              </a:r>
            </a:p>
            <a:p>
              <a:pPr algn="just" fontAlgn="auto">
                <a:lnSpc>
                  <a:spcPct val="150000"/>
                </a:lnSpc>
              </a:pPr>
              <a:r>
                <a:rPr lang="zh-CN" altLang="en-US" sz="1600" b="1" dirty="0">
                  <a:latin typeface="Arial" panose="020B0604020202020204" pitchFamily="34" charset="0"/>
                  <a:sym typeface="+mn-ea"/>
                </a:rPr>
                <a:t>按桩的性状和竖向受力情况可分为摩擦型桩和端承型桩。摩擦型桩的桩顶竖向荷载主要由桩侧阻力承受；端承型桩的桩顶竖向荷载主要由桩端阻力承受，如图2-2-17所示。</a:t>
              </a:r>
            </a:p>
          </p:txBody>
        </p:sp>
      </p:grpSp>
      <p:pic>
        <p:nvPicPr>
          <p:cNvPr id="4" name="图片 3"/>
          <p:cNvPicPr>
            <a:picLocks noChangeAspect="1"/>
          </p:cNvPicPr>
          <p:nvPr/>
        </p:nvPicPr>
        <p:blipFill>
          <a:blip r:embed="rId11"/>
          <a:stretch>
            <a:fillRect/>
          </a:stretch>
        </p:blipFill>
        <p:spPr>
          <a:xfrm>
            <a:off x="1440815" y="3349625"/>
            <a:ext cx="9310001" cy="3420000"/>
          </a:xfrm>
          <a:prstGeom prst="rect">
            <a:avLst/>
          </a:prstGeom>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strVal val="#ppt_w*0.70"/>
                                          </p:val>
                                        </p:tav>
                                        <p:tav tm="100000">
                                          <p:val>
                                            <p:strVal val="#ppt_w"/>
                                          </p:val>
                                        </p:tav>
                                      </p:tavLst>
                                    </p:anim>
                                    <p:anim calcmode="lin" valueType="num">
                                      <p:cBhvr>
                                        <p:cTn id="8" dur="1000" fill="hold"/>
                                        <p:tgtEl>
                                          <p:spTgt spid="3"/>
                                        </p:tgtEl>
                                        <p:attrNameLst>
                                          <p:attrName>ppt_h</p:attrName>
                                        </p:attrNameLst>
                                      </p:cBhvr>
                                      <p:tavLst>
                                        <p:tav tm="0">
                                          <p:val>
                                            <p:strVal val="#ppt_h"/>
                                          </p:val>
                                        </p:tav>
                                        <p:tav tm="100000">
                                          <p:val>
                                            <p:strVal val="#ppt_h"/>
                                          </p:val>
                                        </p:tav>
                                      </p:tavLst>
                                    </p:anim>
                                    <p:animEffect transition="in" filter="fade">
                                      <p:cBhvr>
                                        <p:cTn id="9" dur="1000"/>
                                        <p:tgtEl>
                                          <p:spTgt spid="3"/>
                                        </p:tgtEl>
                                      </p:cBhvr>
                                    </p:animEffect>
                                  </p:childTnLst>
                                </p:cTn>
                              </p:par>
                            </p:childTnLst>
                          </p:cTn>
                        </p:par>
                        <p:par>
                          <p:cTn id="10" fill="hold">
                            <p:stCondLst>
                              <p:cond delay="1000"/>
                            </p:stCondLst>
                            <p:childTnLst>
                              <p:par>
                                <p:cTn id="11" presetID="8" presetClass="emph" presetSubtype="0" fill="hold" grpId="1" nodeType="afterEffect">
                                  <p:stCondLst>
                                    <p:cond delay="0"/>
                                  </p:stCondLst>
                                  <p:childTnLst>
                                    <p:animRot by="21600000">
                                      <p:cBhvr>
                                        <p:cTn id="12" dur="2000" fill="hold"/>
                                        <p:tgtEl>
                                          <p:spTgt spid="3"/>
                                        </p:tgtEl>
                                        <p:attrNameLst>
                                          <p:attrName>r</p:attrName>
                                        </p:attrNameLst>
                                      </p:cBhvr>
                                    </p:animRot>
                                  </p:childTnLst>
                                </p:cTn>
                              </p:par>
                            </p:childTnLst>
                          </p:cTn>
                        </p:par>
                        <p:par>
                          <p:cTn id="13" fill="hold">
                            <p:stCondLst>
                              <p:cond delay="3000"/>
                            </p:stCondLst>
                            <p:childTnLst>
                              <p:par>
                                <p:cTn id="14" presetID="8" presetClass="entr" presetSubtype="32" fill="hold" nodeType="after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diamond(out)">
                                      <p:cBhvr>
                                        <p:cTn id="16"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106805" y="330835"/>
            <a:ext cx="3328035" cy="607695"/>
          </a:xfrm>
          <a:prstGeom prst="rect">
            <a:avLst/>
          </a:prstGeom>
          <a:noFill/>
        </p:spPr>
        <p:txBody>
          <a:bodyPr wrap="square" rtlCol="0" anchor="t">
            <a:spAutoFit/>
          </a:bodyPr>
          <a:lstStyle/>
          <a:p>
            <a:pPr>
              <a:lnSpc>
                <a:spcPct val="120000"/>
              </a:lnSpc>
            </a:pPr>
            <a:r>
              <a:rPr lang="zh-CN" altLang="en-US" sz="2800" b="1" dirty="0" smtClean="0">
                <a:solidFill>
                  <a:srgbClr val="F87616"/>
                </a:solidFill>
              </a:rPr>
              <a:t>计算案例</a:t>
            </a:r>
          </a:p>
        </p:txBody>
      </p:sp>
      <p:sp>
        <p:nvSpPr>
          <p:cNvPr id="4" name="文本框 3"/>
          <p:cNvSpPr txBox="1"/>
          <p:nvPr/>
        </p:nvSpPr>
        <p:spPr>
          <a:xfrm>
            <a:off x="1106805" y="1181100"/>
            <a:ext cx="6734810" cy="5539105"/>
          </a:xfrm>
          <a:prstGeom prst="rect">
            <a:avLst/>
          </a:prstGeom>
          <a:noFill/>
        </p:spPr>
        <p:txBody>
          <a:bodyPr wrap="square" rtlCol="0" anchor="t">
            <a:spAutoFit/>
          </a:bodyPr>
          <a:lstStyle/>
          <a:p>
            <a:pPr indent="457200" algn="just" fontAlgn="auto">
              <a:lnSpc>
                <a:spcPct val="150000"/>
              </a:lnSpc>
              <a:spcAft>
                <a:spcPts val="1200"/>
              </a:spcAft>
              <a:extLst>
                <a:ext uri="{35155182-B16C-46BC-9424-99874614C6A1}">
                  <wpsdc:indentchars xmlns:wpsdc="http://www.wps.cn/officeDocument/2017/drawingmlCustomData" xmlns="" val="200" checksum="59296752"/>
                </a:ext>
              </a:extLst>
            </a:pPr>
            <a:r>
              <a:rPr lang="zh-CN" altLang="en-US" dirty="0" smtClean="0">
                <a:solidFill>
                  <a:schemeClr val="tx1">
                    <a:lumMod val="75000"/>
                    <a:lumOff val="25000"/>
                  </a:schemeClr>
                </a:solidFill>
              </a:rPr>
              <a:t>下面以灰土砖基础为例，说明“大放脚”的计算方法。</a:t>
            </a:r>
          </a:p>
          <a:p>
            <a:pPr indent="457200" algn="just" fontAlgn="auto">
              <a:lnSpc>
                <a:spcPct val="150000"/>
              </a:lnSpc>
              <a:spcAft>
                <a:spcPts val="1200"/>
              </a:spcAft>
              <a:extLst>
                <a:ext uri="{35155182-B16C-46BC-9424-99874614C6A1}">
                  <wpsdc:indentchars xmlns:wpsdc="http://www.wps.cn/officeDocument/2017/drawingmlCustomData" xmlns="" val="200" checksum="59296752"/>
                </a:ext>
              </a:extLst>
            </a:pPr>
            <a:r>
              <a:rPr lang="zh-CN" altLang="en-US" dirty="0" smtClean="0">
                <a:solidFill>
                  <a:schemeClr val="tx1">
                    <a:lumMod val="75000"/>
                    <a:lumOff val="25000"/>
                  </a:schemeClr>
                </a:solidFill>
              </a:rPr>
              <a:t>【例2-2-1】墙厚为360mm，轴线居中，灰土厚度为300mm，基础宽度为1 000mm，承载力为160kPa，室内外高差为450mm，基础埋深为1 050mm，试求大放脚的步数，并绘制基础剖面图（采用两皮一皮兼收式）。</a:t>
            </a:r>
          </a:p>
          <a:p>
            <a:pPr indent="457200" algn="just" fontAlgn="auto">
              <a:lnSpc>
                <a:spcPct val="150000"/>
              </a:lnSpc>
              <a:spcAft>
                <a:spcPts val="1200"/>
              </a:spcAft>
              <a:extLst>
                <a:ext uri="{35155182-B16C-46BC-9424-99874614C6A1}">
                  <wpsdc:indentchars xmlns:wpsdc="http://www.wps.cn/officeDocument/2017/drawingmlCustomData" xmlns="" val="200" checksum="59296752"/>
                </a:ext>
              </a:extLst>
            </a:pPr>
            <a:r>
              <a:rPr lang="zh-CN" altLang="en-US" dirty="0" smtClean="0">
                <a:solidFill>
                  <a:schemeClr val="tx1">
                    <a:lumMod val="75000"/>
                    <a:lumOff val="25000"/>
                  </a:schemeClr>
                </a:solidFill>
              </a:rPr>
              <a:t>【解】轴线居中，两边对称，所以为简化计算可取一半计。基础宽度的一半为500mm，首先根据刚性角的限制要求算出灰土的最大宽度为200mm（因为灰土的宽高比限值为1 : 1.5， 灰土厚度是300mm， 所以宽度最大为200mm）， 然后扣掉墙体所占的厚度180mm，最后剩下的尺寸为500-200-180 =120mm。大放脚每次挑出的宽度为60mm，所以大放脚的步数为120÷60 =2步。</a:t>
            </a:r>
          </a:p>
          <a:p>
            <a:pPr indent="457200" algn="just" fontAlgn="auto">
              <a:lnSpc>
                <a:spcPct val="150000"/>
              </a:lnSpc>
              <a:spcAft>
                <a:spcPts val="1200"/>
              </a:spcAft>
              <a:extLst>
                <a:ext uri="{35155182-B16C-46BC-9424-99874614C6A1}">
                  <wpsdc:indentchars xmlns:wpsdc="http://www.wps.cn/officeDocument/2017/drawingmlCustomData" xmlns="" val="200" checksum="59296752"/>
                </a:ext>
              </a:extLst>
            </a:pPr>
            <a:r>
              <a:rPr lang="zh-CN" altLang="en-US" dirty="0" smtClean="0">
                <a:solidFill>
                  <a:schemeClr val="tx1">
                    <a:lumMod val="75000"/>
                    <a:lumOff val="25000"/>
                  </a:schemeClr>
                </a:solidFill>
              </a:rPr>
              <a:t>根据上述条件绘制基础剖面图， 如图2-2-18所示。</a:t>
            </a:r>
          </a:p>
        </p:txBody>
      </p:sp>
      <p:pic>
        <p:nvPicPr>
          <p:cNvPr id="2" name="图片 1"/>
          <p:cNvPicPr>
            <a:picLocks noChangeAspect="1"/>
          </p:cNvPicPr>
          <p:nvPr/>
        </p:nvPicPr>
        <p:blipFill>
          <a:blip r:embed="rId2"/>
          <a:stretch>
            <a:fillRect/>
          </a:stretch>
        </p:blipFill>
        <p:spPr>
          <a:xfrm>
            <a:off x="8063230" y="938530"/>
            <a:ext cx="4095750" cy="5781675"/>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10">
        <p:pull/>
      </p:transition>
    </mc:Choice>
    <mc:Fallback xmlns="">
      <p:transition>
        <p:pull/>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custDataLst>
              <p:tags r:id="rId2"/>
            </p:custDataLst>
          </p:nvPr>
        </p:nvSpPr>
        <p:spPr>
          <a:xfrm flipV="1">
            <a:off x="635" y="-4"/>
            <a:ext cx="2854187" cy="6858001"/>
          </a:xfrm>
          <a:prstGeom prst="rect">
            <a:avLst/>
          </a:prstGeom>
          <a:solidFill>
            <a:schemeClr val="accent2"/>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lang="zh-CN" altLang="en-US">
              <a:latin typeface="Arial" panose="020B0604020202020204" pitchFamily="34" charset="0"/>
              <a:ea typeface="微软雅黑" panose="020B0503020204020204" pitchFamily="34" charset="-122"/>
            </a:endParaRPr>
          </a:p>
        </p:txBody>
      </p:sp>
      <p:pic>
        <p:nvPicPr>
          <p:cNvPr id="7" name="图片 6" descr="G:\网站上传数据\数字资源\14高职-建筑类\20-10579-7建筑识图与构造（主编：匡星）课件+样章+试卷+图片+教案\978-7-200-10579-7-IMG\image168.jpegimage168"/>
          <p:cNvPicPr preferRelativeResize="0">
            <a:picLocks noChangeAspect="1"/>
          </p:cNvPicPr>
          <p:nvPr>
            <p:custDataLst>
              <p:tags r:id="rId3"/>
            </p:custDataLst>
          </p:nvPr>
        </p:nvPicPr>
        <p:blipFill>
          <a:blip r:embed="rId11"/>
          <a:srcRect/>
          <a:stretch>
            <a:fillRect/>
          </a:stretch>
        </p:blipFill>
        <p:spPr>
          <a:xfrm>
            <a:off x="0" y="4215"/>
            <a:ext cx="3187700" cy="2386330"/>
          </a:xfrm>
          <a:prstGeom prst="rect">
            <a:avLst/>
          </a:prstGeom>
          <a:noFill/>
        </p:spPr>
      </p:pic>
      <p:sp>
        <p:nvSpPr>
          <p:cNvPr id="16" name="PA_ImportSvg_636718437355870003"/>
          <p:cNvSpPr/>
          <p:nvPr>
            <p:custDataLst>
              <p:tags r:id="rId4"/>
            </p:custDataLst>
          </p:nvPr>
        </p:nvSpPr>
        <p:spPr>
          <a:xfrm>
            <a:off x="690442" y="4180792"/>
            <a:ext cx="2813579" cy="2677207"/>
          </a:xfrm>
          <a:custGeom>
            <a:avLst/>
            <a:gdLst/>
            <a:ahLst/>
            <a:cxnLst/>
            <a:rect l="l" t="t" r="r" b="b"/>
            <a:pathLst>
              <a:path w="995681" h="947420">
                <a:moveTo>
                  <a:pt x="995681" y="947420"/>
                </a:moveTo>
                <a:lnTo>
                  <a:pt x="754381" y="947420"/>
                </a:lnTo>
                <a:lnTo>
                  <a:pt x="683261" y="748030"/>
                </a:lnTo>
                <a:lnTo>
                  <a:pt x="307341" y="748030"/>
                </a:lnTo>
                <a:lnTo>
                  <a:pt x="236221" y="947420"/>
                </a:lnTo>
                <a:lnTo>
                  <a:pt x="1" y="947420"/>
                </a:lnTo>
                <a:lnTo>
                  <a:pt x="363221" y="0"/>
                </a:lnTo>
                <a:lnTo>
                  <a:pt x="632461" y="0"/>
                </a:lnTo>
                <a:close/>
                <a:moveTo>
                  <a:pt x="379731" y="544830"/>
                </a:moveTo>
                <a:lnTo>
                  <a:pt x="610871" y="544830"/>
                </a:lnTo>
                <a:lnTo>
                  <a:pt x="495301" y="226060"/>
                </a:lnTo>
                <a:close/>
              </a:path>
            </a:pathLst>
          </a:custGeom>
          <a:solidFill>
            <a:schemeClr val="bg2"/>
          </a:solidFill>
          <a:ln w="12700" cap="flat" cmpd="sng" algn="ctr">
            <a:noFill/>
            <a:prstDash val="solid"/>
            <a:miter lim="800000"/>
          </a:ln>
          <a:effectLst/>
        </p:spPr>
        <p:style>
          <a:lnRef idx="2">
            <a:srgbClr val="1E6BC5">
              <a:shade val="50000"/>
            </a:srgbClr>
          </a:lnRef>
          <a:fillRef idx="1">
            <a:srgbClr val="1E6BC5"/>
          </a:fillRef>
          <a:effectRef idx="0">
            <a:srgbClr val="1E6BC5"/>
          </a:effectRef>
          <a:fontRef idx="minor">
            <a:srgbClr val="FFFFFF"/>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solidFill>
                <a:srgbClr val="E7E6E6">
                  <a:lumMod val="10000"/>
                </a:srgbClr>
              </a:solidFill>
              <a:latin typeface="Arial" panose="020B0604020202020204" pitchFamily="34" charset="0"/>
              <a:ea typeface="微软雅黑" panose="020B0503020204020204" pitchFamily="34" charset="-122"/>
            </a:endParaRPr>
          </a:p>
        </p:txBody>
      </p:sp>
      <p:sp>
        <p:nvSpPr>
          <p:cNvPr id="17" name="直角三角形 16"/>
          <p:cNvSpPr/>
          <p:nvPr>
            <p:custDataLst>
              <p:tags r:id="rId5"/>
            </p:custDataLst>
          </p:nvPr>
        </p:nvSpPr>
        <p:spPr>
          <a:xfrm rot="5400000">
            <a:off x="2854822" y="2392767"/>
            <a:ext cx="338639" cy="338639"/>
          </a:xfrm>
          <a:prstGeom prst="rtTriangle">
            <a:avLst/>
          </a:prstGeom>
          <a:solidFill>
            <a:srgbClr val="000000">
              <a:lumMod val="65000"/>
              <a:lumOff val="35000"/>
            </a:srgbClr>
          </a:solidFill>
          <a:ln w="12700" cap="flat" cmpd="sng" algn="ctr">
            <a:noFill/>
            <a:prstDash val="solid"/>
            <a:miter lim="800000"/>
          </a:ln>
          <a:effectLst/>
        </p:spPr>
        <p:style>
          <a:lnRef idx="2">
            <a:srgbClr val="1E6BC5">
              <a:shade val="50000"/>
            </a:srgbClr>
          </a:lnRef>
          <a:fillRef idx="1">
            <a:srgbClr val="1E6BC5"/>
          </a:fillRef>
          <a:effectRef idx="0">
            <a:srgbClr val="1E6BC5"/>
          </a:effectRef>
          <a:fontRef idx="minor">
            <a:srgbClr val="FFFFFF"/>
          </a:fontRef>
        </p:style>
        <p:txBody>
          <a:bodyPr rot="0" spcFirstLastPara="0" vert="horz" wrap="square" lIns="91440" tIns="45720" rIns="91440" bIns="45720" numCol="1" spcCol="0" rtlCol="0" fromWordArt="0" anchor="ctr" anchorCtr="0" forceAA="0" compatLnSpc="1">
            <a:noAutofit/>
          </a:bodyPr>
          <a:lstStyle/>
          <a:p>
            <a:pPr algn="ctr"/>
            <a:endParaRPr lang="zh-CN" altLang="en-US">
              <a:latin typeface="Arial" panose="020B0604020202020204" pitchFamily="34" charset="0"/>
              <a:ea typeface="微软雅黑" panose="020B0503020204020204" pitchFamily="34" charset="-122"/>
            </a:endParaRPr>
          </a:p>
        </p:txBody>
      </p:sp>
      <p:sp>
        <p:nvSpPr>
          <p:cNvPr id="12" name="文本框 11"/>
          <p:cNvSpPr txBox="1"/>
          <p:nvPr>
            <p:custDataLst>
              <p:tags r:id="rId6"/>
            </p:custDataLst>
          </p:nvPr>
        </p:nvSpPr>
        <p:spPr>
          <a:xfrm>
            <a:off x="3548696" y="3147695"/>
            <a:ext cx="6290310" cy="3708708"/>
          </a:xfrm>
          <a:prstGeom prst="rect">
            <a:avLst/>
          </a:prstGeom>
          <a:noFill/>
        </p:spPr>
        <p:txBody>
          <a:bodyPr wrap="square" lIns="101600" tIns="0" rIns="82550" bIns="0" rtlCol="0">
            <a:spAutoFit/>
          </a:bodyPr>
          <a:lstStyle>
            <a:defPPr>
              <a:defRPr lang="zh-CN"/>
            </a:defPPr>
            <a:lvl1pPr fontAlgn="auto">
              <a:lnSpc>
                <a:spcPct val="130000"/>
              </a:lnSpc>
              <a:spcAft>
                <a:spcPts val="1000"/>
              </a:spcAft>
              <a:defRPr sz="1600" spc="150"/>
            </a:lvl1pPr>
          </a:lstStyle>
          <a:p>
            <a:pPr marL="392430" indent="-285750">
              <a:lnSpc>
                <a:spcPct val="150000"/>
              </a:lnSpc>
              <a:spcBef>
                <a:spcPts val="0"/>
              </a:spcBef>
              <a:spcAft>
                <a:spcPts val="600"/>
              </a:spcAft>
              <a:buFont typeface="Arial" panose="020B0604020202020204" pitchFamily="34" charset="0"/>
              <a:buChar char="•"/>
              <a:defRPr/>
            </a:pPr>
            <a:r>
              <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1. 掌握地下室的构造组成。</a:t>
            </a:r>
          </a:p>
          <a:p>
            <a:pPr marL="392430" indent="-285750">
              <a:lnSpc>
                <a:spcPct val="150000"/>
              </a:lnSpc>
              <a:spcBef>
                <a:spcPts val="0"/>
              </a:spcBef>
              <a:spcAft>
                <a:spcPts val="600"/>
              </a:spcAft>
              <a:buFont typeface="Arial" panose="020B0604020202020204" pitchFamily="34" charset="0"/>
              <a:buChar char="•"/>
              <a:defRPr/>
            </a:pPr>
            <a:r>
              <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2. 掌握地下室的分类。</a:t>
            </a:r>
          </a:p>
          <a:p>
            <a:pPr marL="392430" indent="-285750">
              <a:lnSpc>
                <a:spcPct val="150000"/>
              </a:lnSpc>
              <a:spcBef>
                <a:spcPts val="0"/>
              </a:spcBef>
              <a:spcAft>
                <a:spcPts val="600"/>
              </a:spcAft>
              <a:buFont typeface="Arial" panose="020B0604020202020204" pitchFamily="34" charset="0"/>
              <a:buChar char="•"/>
              <a:defRPr/>
            </a:pPr>
            <a:r>
              <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3. </a:t>
            </a:r>
            <a:r>
              <a:rPr sz="1800" dirty="0" err="1"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掌握地下室的防潮和防水构造</a:t>
            </a:r>
            <a:r>
              <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392430" indent="-285750">
              <a:lnSpc>
                <a:spcPct val="150000"/>
              </a:lnSpc>
              <a:spcBef>
                <a:spcPts val="0"/>
              </a:spcBef>
              <a:spcAft>
                <a:spcPts val="600"/>
              </a:spcAft>
              <a:buFont typeface="Arial" panose="020B0604020202020204" pitchFamily="34" charset="0"/>
              <a:buChar char="•"/>
              <a:defRPr/>
            </a:pPr>
            <a:r>
              <a:rPr lang="en-US" altLang="zh-CN" sz="18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4. </a:t>
            </a:r>
            <a:r>
              <a:rPr lang="zh-CN" altLang="en-US" sz="18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地下室的防水技术是施工的关键部分，随着建筑材料和建筑技术的不断</a:t>
            </a:r>
            <a:r>
              <a:rPr lang="zh-CN" altLang="en-US"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发展</a:t>
            </a:r>
            <a:r>
              <a:rPr lang="zh-CN" altLang="en-US" sz="18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，产生了很多的新工艺。作为建筑从业人员要爱岗敬业，忠于职守，努力</a:t>
            </a:r>
            <a:r>
              <a:rPr lang="zh-CN" altLang="en-US"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学习专业知识</a:t>
            </a:r>
            <a:r>
              <a:rPr lang="zh-CN" altLang="en-US" sz="18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，不断提高业务素质和工作能力。</a:t>
            </a:r>
            <a:endParaRPr lang="en-US"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392430" indent="-285750">
              <a:lnSpc>
                <a:spcPct val="150000"/>
              </a:lnSpc>
              <a:spcBef>
                <a:spcPts val="0"/>
              </a:spcBef>
              <a:spcAft>
                <a:spcPts val="600"/>
              </a:spcAft>
              <a:buFont typeface="Arial" panose="020B0604020202020204" pitchFamily="34" charset="0"/>
              <a:buChar char="•"/>
              <a:defRPr/>
            </a:pPr>
            <a:endPar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 name="文本框 1"/>
          <p:cNvSpPr txBox="1"/>
          <p:nvPr>
            <p:custDataLst>
              <p:tags r:id="rId7"/>
            </p:custDataLst>
          </p:nvPr>
        </p:nvSpPr>
        <p:spPr>
          <a:xfrm>
            <a:off x="3503930" y="926465"/>
            <a:ext cx="2378075" cy="568325"/>
          </a:xfrm>
          <a:prstGeom prst="rect">
            <a:avLst/>
          </a:prstGeom>
          <a:noFill/>
        </p:spPr>
        <p:txBody>
          <a:bodyPr wrap="square" lIns="101600" tIns="38100" rIns="76200" bIns="38100" rtlCol="0">
            <a:sp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indent="0" algn="ctr">
              <a:buClr>
                <a:srgbClr val="FFC000"/>
              </a:buClr>
              <a:buNone/>
            </a:pPr>
            <a:r>
              <a:rPr lang="zh-CN" altLang="en-US" sz="3200" b="1" dirty="0" smtClean="0">
                <a:solidFill>
                  <a:schemeClr val="tx1"/>
                </a:solidFill>
                <a:cs typeface="微软雅黑" panose="020B0503020204020204" pitchFamily="34" charset="-122"/>
              </a:rPr>
              <a:t>学习任务</a:t>
            </a:r>
            <a:r>
              <a:rPr lang="en-US" altLang="zh-CN" sz="3200" b="1" dirty="0">
                <a:solidFill>
                  <a:schemeClr val="tx1"/>
                </a:solidFill>
                <a:cs typeface="微软雅黑" panose="020B0503020204020204" pitchFamily="34" charset="-122"/>
              </a:rPr>
              <a:t>3</a:t>
            </a:r>
          </a:p>
        </p:txBody>
      </p:sp>
      <p:sp>
        <p:nvSpPr>
          <p:cNvPr id="8" name="文本框 7"/>
          <p:cNvSpPr txBox="1"/>
          <p:nvPr>
            <p:custDataLst>
              <p:tags r:id="rId8"/>
            </p:custDataLst>
          </p:nvPr>
        </p:nvSpPr>
        <p:spPr>
          <a:xfrm>
            <a:off x="3591015" y="2570480"/>
            <a:ext cx="8185150" cy="506730"/>
          </a:xfrm>
          <a:prstGeom prst="rect">
            <a:avLst/>
          </a:prstGeom>
          <a:noFill/>
        </p:spPr>
        <p:txBody>
          <a:bodyPr wrap="square" lIns="101600" tIns="38100" rIns="76200" bIns="38100" rtlCol="0">
            <a:sp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marL="457200" indent="-457200">
              <a:buClr>
                <a:srgbClr val="FFC000"/>
              </a:buClr>
              <a:buFont typeface="Wingdings" panose="05000000000000000000" charset="0"/>
              <a:buChar char="Ø"/>
            </a:pPr>
            <a:r>
              <a:rPr lang="zh-CN" altLang="en-US" sz="2800" b="1" dirty="0">
                <a:solidFill>
                  <a:srgbClr val="000000">
                    <a:lumMod val="75000"/>
                    <a:lumOff val="25000"/>
                  </a:srgbClr>
                </a:solidFill>
                <a:latin typeface="Arial" panose="020B0604020202020204" pitchFamily="34" charset="0"/>
              </a:rPr>
              <a:t>任务目标</a:t>
            </a:r>
          </a:p>
        </p:txBody>
      </p:sp>
      <p:sp>
        <p:nvSpPr>
          <p:cNvPr id="4" name="文本框 3"/>
          <p:cNvSpPr txBox="1"/>
          <p:nvPr>
            <p:custDataLst>
              <p:tags r:id="rId9"/>
            </p:custDataLst>
          </p:nvPr>
        </p:nvSpPr>
        <p:spPr>
          <a:xfrm>
            <a:off x="3503930" y="1884045"/>
            <a:ext cx="8185150" cy="629920"/>
          </a:xfrm>
          <a:prstGeom prst="rect">
            <a:avLst/>
          </a:prstGeom>
          <a:noFill/>
        </p:spPr>
        <p:txBody>
          <a:bodyPr wrap="square" lIns="101600" tIns="38100" rIns="76200" bIns="38100" rtlCol="0">
            <a:sp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indent="0" algn="ctr">
              <a:buClr>
                <a:srgbClr val="FFC000"/>
              </a:buClr>
              <a:buNone/>
            </a:pPr>
            <a:r>
              <a:rPr lang="zh-CN" altLang="en-US" sz="3600" b="1" dirty="0">
                <a:solidFill>
                  <a:srgbClr val="000000">
                    <a:lumMod val="75000"/>
                    <a:lumOff val="25000"/>
                  </a:srgbClr>
                </a:solidFill>
                <a:latin typeface="宋体" panose="02010600030101010101" pitchFamily="2" charset="-122"/>
                <a:ea typeface="宋体" panose="02010600030101010101" pitchFamily="2" charset="-122"/>
              </a:rPr>
              <a:t>地下室</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装饰 1"/>
          <p:cNvSpPr/>
          <p:nvPr>
            <p:custDataLst>
              <p:tags r:id="rId2"/>
            </p:custDataLst>
          </p:nvPr>
        </p:nvSpPr>
        <p:spPr>
          <a:xfrm>
            <a:off x="1066809" y="914407"/>
            <a:ext cx="10058481" cy="5029240"/>
          </a:xfrm>
          <a:prstGeom prst="rect">
            <a:avLst/>
          </a:prstGeom>
          <a:solidFill>
            <a:schemeClr val="lt2">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20000"/>
              </a:lnSpc>
              <a:spcBef>
                <a:spcPts val="0"/>
              </a:spcBef>
              <a:spcAft>
                <a:spcPts val="0"/>
              </a:spcAft>
              <a:buClrTx/>
              <a:buSzTx/>
              <a:buFontTx/>
              <a:buNone/>
            </a:pPr>
            <a:endParaRPr kumimoji="1" lang="zh-CN" altLang="en-US" sz="1600" b="1"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sym typeface="Arial" panose="020B0604020202020204" pitchFamily="34" charset="0"/>
            </a:endParaRPr>
          </a:p>
        </p:txBody>
      </p:sp>
      <p:cxnSp>
        <p:nvCxnSpPr>
          <p:cNvPr id="9" name="装饰 2"/>
          <p:cNvCxnSpPr/>
          <p:nvPr>
            <p:custDataLst>
              <p:tags r:id="rId3"/>
            </p:custDataLst>
          </p:nvPr>
        </p:nvCxnSpPr>
        <p:spPr>
          <a:xfrm>
            <a:off x="5600751" y="2133617"/>
            <a:ext cx="0" cy="2705100"/>
          </a:xfrm>
          <a:prstGeom prst="line">
            <a:avLst/>
          </a:prstGeom>
          <a:ln w="1270">
            <a:solidFill>
              <a:schemeClr val="lt1">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1" name="装饰 5"/>
          <p:cNvSpPr>
            <a:spLocks noChangeAspect="1"/>
          </p:cNvSpPr>
          <p:nvPr>
            <p:custDataLst>
              <p:tags r:id="rId4"/>
            </p:custDataLst>
          </p:nvPr>
        </p:nvSpPr>
        <p:spPr>
          <a:xfrm>
            <a:off x="1828800" y="1926596"/>
            <a:ext cx="320675" cy="479425"/>
          </a:xfrm>
          <a:custGeom>
            <a:avLst/>
            <a:gdLst>
              <a:gd name="connsiteX0" fmla="*/ 139021 w 311296"/>
              <a:gd name="connsiteY0" fmla="*/ 0 h 479441"/>
              <a:gd name="connsiteX1" fmla="*/ 139021 w 311296"/>
              <a:gd name="connsiteY1" fmla="*/ 168145 h 479441"/>
              <a:gd name="connsiteX2" fmla="*/ 311296 w 311296"/>
              <a:gd name="connsiteY2" fmla="*/ 168145 h 479441"/>
              <a:gd name="connsiteX3" fmla="*/ 311296 w 311296"/>
              <a:gd name="connsiteY3" fmla="*/ 479441 h 479441"/>
              <a:gd name="connsiteX4" fmla="*/ 0 w 311296"/>
              <a:gd name="connsiteY4" fmla="*/ 479441 h 479441"/>
              <a:gd name="connsiteX5" fmla="*/ 0 w 311296"/>
              <a:gd name="connsiteY5" fmla="*/ 176727 h 479441"/>
              <a:gd name="connsiteX6" fmla="*/ 139021 w 311296"/>
              <a:gd name="connsiteY6" fmla="*/ 0 h 479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1296" h="479441">
                <a:moveTo>
                  <a:pt x="139021" y="0"/>
                </a:moveTo>
                <a:lnTo>
                  <a:pt x="139021" y="168145"/>
                </a:lnTo>
                <a:lnTo>
                  <a:pt x="311296" y="168145"/>
                </a:lnTo>
                <a:lnTo>
                  <a:pt x="311296" y="479441"/>
                </a:lnTo>
                <a:lnTo>
                  <a:pt x="0" y="479441"/>
                </a:lnTo>
                <a:lnTo>
                  <a:pt x="0" y="176727"/>
                </a:lnTo>
                <a:cubicBezTo>
                  <a:pt x="1325" y="28164"/>
                  <a:pt x="115851" y="0"/>
                  <a:pt x="139021" y="0"/>
                </a:cubicBezTo>
                <a:close/>
              </a:path>
            </a:pathLst>
          </a:cu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20000"/>
              </a:lnSpc>
              <a:spcBef>
                <a:spcPts val="0"/>
              </a:spcBef>
              <a:spcAft>
                <a:spcPts val="0"/>
              </a:spcAft>
              <a:buClrTx/>
              <a:buSzTx/>
              <a:buFontTx/>
              <a:buNone/>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sym typeface="Arial" panose="020B0604020202020204" pitchFamily="34" charset="0"/>
            </a:endParaRPr>
          </a:p>
        </p:txBody>
      </p:sp>
      <p:sp>
        <p:nvSpPr>
          <p:cNvPr id="12" name="装饰 6"/>
          <p:cNvSpPr>
            <a:spLocks noChangeAspect="1"/>
          </p:cNvSpPr>
          <p:nvPr>
            <p:custDataLst>
              <p:tags r:id="rId5"/>
            </p:custDataLst>
          </p:nvPr>
        </p:nvSpPr>
        <p:spPr>
          <a:xfrm>
            <a:off x="2235200" y="1926596"/>
            <a:ext cx="320675" cy="479425"/>
          </a:xfrm>
          <a:custGeom>
            <a:avLst/>
            <a:gdLst>
              <a:gd name="connsiteX0" fmla="*/ 139021 w 311296"/>
              <a:gd name="connsiteY0" fmla="*/ 0 h 479441"/>
              <a:gd name="connsiteX1" fmla="*/ 139021 w 311296"/>
              <a:gd name="connsiteY1" fmla="*/ 168145 h 479441"/>
              <a:gd name="connsiteX2" fmla="*/ 311296 w 311296"/>
              <a:gd name="connsiteY2" fmla="*/ 168145 h 479441"/>
              <a:gd name="connsiteX3" fmla="*/ 311296 w 311296"/>
              <a:gd name="connsiteY3" fmla="*/ 479441 h 479441"/>
              <a:gd name="connsiteX4" fmla="*/ 0 w 311296"/>
              <a:gd name="connsiteY4" fmla="*/ 479441 h 479441"/>
              <a:gd name="connsiteX5" fmla="*/ 0 w 311296"/>
              <a:gd name="connsiteY5" fmla="*/ 176727 h 479441"/>
              <a:gd name="connsiteX6" fmla="*/ 139021 w 311296"/>
              <a:gd name="connsiteY6" fmla="*/ 0 h 479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1296" h="479441">
                <a:moveTo>
                  <a:pt x="139021" y="0"/>
                </a:moveTo>
                <a:lnTo>
                  <a:pt x="139021" y="168145"/>
                </a:lnTo>
                <a:lnTo>
                  <a:pt x="311296" y="168145"/>
                </a:lnTo>
                <a:lnTo>
                  <a:pt x="311296" y="479441"/>
                </a:lnTo>
                <a:lnTo>
                  <a:pt x="0" y="479441"/>
                </a:lnTo>
                <a:lnTo>
                  <a:pt x="0" y="176727"/>
                </a:lnTo>
                <a:cubicBezTo>
                  <a:pt x="1325" y="28164"/>
                  <a:pt x="115851" y="0"/>
                  <a:pt x="139021" y="0"/>
                </a:cubicBezTo>
                <a:close/>
              </a:path>
            </a:pathLst>
          </a:cu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20000"/>
              </a:lnSpc>
              <a:spcBef>
                <a:spcPts val="0"/>
              </a:spcBef>
              <a:spcAft>
                <a:spcPts val="0"/>
              </a:spcAft>
              <a:buClrTx/>
              <a:buSzTx/>
              <a:buFontTx/>
              <a:buNone/>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sym typeface="Arial" panose="020B0604020202020204" pitchFamily="34" charset="0"/>
            </a:endParaRPr>
          </a:p>
        </p:txBody>
      </p:sp>
      <p:sp>
        <p:nvSpPr>
          <p:cNvPr id="14" name="装饰 3"/>
          <p:cNvSpPr>
            <a:spLocks noChangeAspect="1"/>
          </p:cNvSpPr>
          <p:nvPr>
            <p:custDataLst>
              <p:tags r:id="rId6"/>
            </p:custDataLst>
          </p:nvPr>
        </p:nvSpPr>
        <p:spPr>
          <a:xfrm>
            <a:off x="4054475" y="4154164"/>
            <a:ext cx="311150" cy="479425"/>
          </a:xfrm>
          <a:custGeom>
            <a:avLst/>
            <a:gdLst>
              <a:gd name="connsiteX0" fmla="*/ 0 w 950118"/>
              <a:gd name="connsiteY0" fmla="*/ 0 h 1464467"/>
              <a:gd name="connsiteX1" fmla="*/ 950118 w 950118"/>
              <a:gd name="connsiteY1" fmla="*/ 0 h 1464467"/>
              <a:gd name="connsiteX2" fmla="*/ 950118 w 950118"/>
              <a:gd name="connsiteY2" fmla="*/ 950118 h 1464467"/>
              <a:gd name="connsiteX3" fmla="*/ 945895 w 950118"/>
              <a:gd name="connsiteY3" fmla="*/ 1007193 h 1464467"/>
              <a:gd name="connsiteX4" fmla="*/ 534143 w 950118"/>
              <a:gd name="connsiteY4" fmla="*/ 1464467 h 1464467"/>
              <a:gd name="connsiteX5" fmla="*/ 525809 w 950118"/>
              <a:gd name="connsiteY5" fmla="*/ 1463322 h 1464467"/>
              <a:gd name="connsiteX6" fmla="*/ 525809 w 950118"/>
              <a:gd name="connsiteY6" fmla="*/ 950118 h 1464467"/>
              <a:gd name="connsiteX7" fmla="*/ 0 w 950118"/>
              <a:gd name="connsiteY7" fmla="*/ 950118 h 1464467"/>
              <a:gd name="connsiteX0-1" fmla="*/ 0 w 950118"/>
              <a:gd name="connsiteY0-2" fmla="*/ 0 h 1464467"/>
              <a:gd name="connsiteX1-3" fmla="*/ 950118 w 950118"/>
              <a:gd name="connsiteY1-4" fmla="*/ 0 h 1464467"/>
              <a:gd name="connsiteX2-5" fmla="*/ 950118 w 950118"/>
              <a:gd name="connsiteY2-6" fmla="*/ 950118 h 1464467"/>
              <a:gd name="connsiteX3-7" fmla="*/ 534143 w 950118"/>
              <a:gd name="connsiteY3-8" fmla="*/ 1464467 h 1464467"/>
              <a:gd name="connsiteX4-9" fmla="*/ 525809 w 950118"/>
              <a:gd name="connsiteY4-10" fmla="*/ 1463322 h 1464467"/>
              <a:gd name="connsiteX5-11" fmla="*/ 525809 w 950118"/>
              <a:gd name="connsiteY5-12" fmla="*/ 950118 h 1464467"/>
              <a:gd name="connsiteX6-13" fmla="*/ 0 w 950118"/>
              <a:gd name="connsiteY6-14" fmla="*/ 950118 h 1464467"/>
              <a:gd name="connsiteX7-15" fmla="*/ 0 w 950118"/>
              <a:gd name="connsiteY7-16" fmla="*/ 0 h 1464467"/>
              <a:gd name="connsiteX0-17" fmla="*/ 0 w 950118"/>
              <a:gd name="connsiteY0-18" fmla="*/ 0 h 1464467"/>
              <a:gd name="connsiteX1-19" fmla="*/ 950118 w 950118"/>
              <a:gd name="connsiteY1-20" fmla="*/ 0 h 1464467"/>
              <a:gd name="connsiteX2-21" fmla="*/ 950118 w 950118"/>
              <a:gd name="connsiteY2-22" fmla="*/ 950118 h 1464467"/>
              <a:gd name="connsiteX3-23" fmla="*/ 534143 w 950118"/>
              <a:gd name="connsiteY3-24" fmla="*/ 1464467 h 1464467"/>
              <a:gd name="connsiteX4-25" fmla="*/ 525809 w 950118"/>
              <a:gd name="connsiteY4-26" fmla="*/ 1463322 h 1464467"/>
              <a:gd name="connsiteX5-27" fmla="*/ 525809 w 950118"/>
              <a:gd name="connsiteY5-28" fmla="*/ 950118 h 1464467"/>
              <a:gd name="connsiteX6-29" fmla="*/ 0 w 950118"/>
              <a:gd name="connsiteY6-30" fmla="*/ 950118 h 1464467"/>
              <a:gd name="connsiteX7-31" fmla="*/ 0 w 950118"/>
              <a:gd name="connsiteY7-32" fmla="*/ 0 h 1464467"/>
              <a:gd name="connsiteX0-33" fmla="*/ 0 w 950118"/>
              <a:gd name="connsiteY0-34" fmla="*/ 0 h 1463322"/>
              <a:gd name="connsiteX1-35" fmla="*/ 950118 w 950118"/>
              <a:gd name="connsiteY1-36" fmla="*/ 0 h 1463322"/>
              <a:gd name="connsiteX2-37" fmla="*/ 950118 w 950118"/>
              <a:gd name="connsiteY2-38" fmla="*/ 950118 h 1463322"/>
              <a:gd name="connsiteX3-39" fmla="*/ 525809 w 950118"/>
              <a:gd name="connsiteY3-40" fmla="*/ 1463322 h 1463322"/>
              <a:gd name="connsiteX4-41" fmla="*/ 525809 w 950118"/>
              <a:gd name="connsiteY4-42" fmla="*/ 950118 h 1463322"/>
              <a:gd name="connsiteX5-43" fmla="*/ 0 w 950118"/>
              <a:gd name="connsiteY5-44" fmla="*/ 950118 h 1463322"/>
              <a:gd name="connsiteX6-45" fmla="*/ 0 w 950118"/>
              <a:gd name="connsiteY6-46" fmla="*/ 0 h 1463322"/>
              <a:gd name="connsiteX0-47" fmla="*/ 0 w 950118"/>
              <a:gd name="connsiteY0-48" fmla="*/ 0 h 1463322"/>
              <a:gd name="connsiteX1-49" fmla="*/ 950118 w 950118"/>
              <a:gd name="connsiteY1-50" fmla="*/ 0 h 1463322"/>
              <a:gd name="connsiteX2-51" fmla="*/ 950118 w 950118"/>
              <a:gd name="connsiteY2-52" fmla="*/ 950118 h 1463322"/>
              <a:gd name="connsiteX3-53" fmla="*/ 525809 w 950118"/>
              <a:gd name="connsiteY3-54" fmla="*/ 1463322 h 1463322"/>
              <a:gd name="connsiteX4-55" fmla="*/ 525809 w 950118"/>
              <a:gd name="connsiteY4-56" fmla="*/ 950118 h 1463322"/>
              <a:gd name="connsiteX5-57" fmla="*/ 0 w 950118"/>
              <a:gd name="connsiteY5-58" fmla="*/ 950118 h 1463322"/>
              <a:gd name="connsiteX6-59" fmla="*/ 0 w 950118"/>
              <a:gd name="connsiteY6-60" fmla="*/ 0 h 1463322"/>
              <a:gd name="connsiteX0-61" fmla="*/ 0 w 950118"/>
              <a:gd name="connsiteY0-62" fmla="*/ 0 h 1463322"/>
              <a:gd name="connsiteX1-63" fmla="*/ 950118 w 950118"/>
              <a:gd name="connsiteY1-64" fmla="*/ 0 h 1463322"/>
              <a:gd name="connsiteX2-65" fmla="*/ 950118 w 950118"/>
              <a:gd name="connsiteY2-66" fmla="*/ 923925 h 1463322"/>
              <a:gd name="connsiteX3-67" fmla="*/ 525809 w 950118"/>
              <a:gd name="connsiteY3-68" fmla="*/ 1463322 h 1463322"/>
              <a:gd name="connsiteX4-69" fmla="*/ 525809 w 950118"/>
              <a:gd name="connsiteY4-70" fmla="*/ 950118 h 1463322"/>
              <a:gd name="connsiteX5-71" fmla="*/ 0 w 950118"/>
              <a:gd name="connsiteY5-72" fmla="*/ 950118 h 1463322"/>
              <a:gd name="connsiteX6-73" fmla="*/ 0 w 950118"/>
              <a:gd name="connsiteY6-74" fmla="*/ 0 h 1463322"/>
              <a:gd name="connsiteX0-75" fmla="*/ 0 w 950118"/>
              <a:gd name="connsiteY0-76" fmla="*/ 0 h 1463322"/>
              <a:gd name="connsiteX1-77" fmla="*/ 950118 w 950118"/>
              <a:gd name="connsiteY1-78" fmla="*/ 0 h 1463322"/>
              <a:gd name="connsiteX2-79" fmla="*/ 950118 w 950118"/>
              <a:gd name="connsiteY2-80" fmla="*/ 923925 h 1463322"/>
              <a:gd name="connsiteX3-81" fmla="*/ 525809 w 950118"/>
              <a:gd name="connsiteY3-82" fmla="*/ 1463322 h 1463322"/>
              <a:gd name="connsiteX4-83" fmla="*/ 525809 w 950118"/>
              <a:gd name="connsiteY4-84" fmla="*/ 950118 h 1463322"/>
              <a:gd name="connsiteX5-85" fmla="*/ 0 w 950118"/>
              <a:gd name="connsiteY5-86" fmla="*/ 950118 h 1463322"/>
              <a:gd name="connsiteX6-87" fmla="*/ 0 w 950118"/>
              <a:gd name="connsiteY6-88" fmla="*/ 0 h 1463322"/>
              <a:gd name="connsiteX0-89" fmla="*/ 0 w 950118"/>
              <a:gd name="connsiteY0-90" fmla="*/ 0 h 1463322"/>
              <a:gd name="connsiteX1-91" fmla="*/ 950118 w 950118"/>
              <a:gd name="connsiteY1-92" fmla="*/ 0 h 1463322"/>
              <a:gd name="connsiteX2-93" fmla="*/ 950118 w 950118"/>
              <a:gd name="connsiteY2-94" fmla="*/ 923925 h 1463322"/>
              <a:gd name="connsiteX3-95" fmla="*/ 525809 w 950118"/>
              <a:gd name="connsiteY3-96" fmla="*/ 1463322 h 1463322"/>
              <a:gd name="connsiteX4-97" fmla="*/ 525809 w 950118"/>
              <a:gd name="connsiteY4-98" fmla="*/ 950118 h 1463322"/>
              <a:gd name="connsiteX5-99" fmla="*/ 0 w 950118"/>
              <a:gd name="connsiteY5-100" fmla="*/ 950118 h 1463322"/>
              <a:gd name="connsiteX6-101" fmla="*/ 0 w 950118"/>
              <a:gd name="connsiteY6-102" fmla="*/ 0 h 1463322"/>
              <a:gd name="connsiteX0-103" fmla="*/ 0 w 950118"/>
              <a:gd name="connsiteY0-104" fmla="*/ 0 h 1463322"/>
              <a:gd name="connsiteX1-105" fmla="*/ 950118 w 950118"/>
              <a:gd name="connsiteY1-106" fmla="*/ 0 h 1463322"/>
              <a:gd name="connsiteX2-107" fmla="*/ 950118 w 950118"/>
              <a:gd name="connsiteY2-108" fmla="*/ 923925 h 1463322"/>
              <a:gd name="connsiteX3-109" fmla="*/ 525809 w 950118"/>
              <a:gd name="connsiteY3-110" fmla="*/ 1463322 h 1463322"/>
              <a:gd name="connsiteX4-111" fmla="*/ 525809 w 950118"/>
              <a:gd name="connsiteY4-112" fmla="*/ 950118 h 1463322"/>
              <a:gd name="connsiteX5-113" fmla="*/ 0 w 950118"/>
              <a:gd name="connsiteY5-114" fmla="*/ 950118 h 1463322"/>
              <a:gd name="connsiteX6-115" fmla="*/ 0 w 950118"/>
              <a:gd name="connsiteY6-116" fmla="*/ 0 h 146332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950118" h="1463322">
                <a:moveTo>
                  <a:pt x="0" y="0"/>
                </a:moveTo>
                <a:lnTo>
                  <a:pt x="950118" y="0"/>
                </a:lnTo>
                <a:lnTo>
                  <a:pt x="950118" y="923925"/>
                </a:lnTo>
                <a:cubicBezTo>
                  <a:pt x="946074" y="1377362"/>
                  <a:pt x="596527" y="1463322"/>
                  <a:pt x="525809" y="1463322"/>
                </a:cubicBezTo>
                <a:lnTo>
                  <a:pt x="525809" y="950118"/>
                </a:lnTo>
                <a:lnTo>
                  <a:pt x="0" y="950118"/>
                </a:lnTo>
                <a:lnTo>
                  <a:pt x="0" y="0"/>
                </a:lnTo>
                <a:close/>
              </a:path>
            </a:pathLst>
          </a:cu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20000"/>
              </a:lnSpc>
              <a:spcBef>
                <a:spcPts val="0"/>
              </a:spcBef>
              <a:spcAft>
                <a:spcPts val="0"/>
              </a:spcAft>
              <a:buClrTx/>
              <a:buSzTx/>
              <a:buFontTx/>
              <a:buNone/>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sym typeface="Arial" panose="020B0604020202020204" pitchFamily="34" charset="0"/>
            </a:endParaRPr>
          </a:p>
        </p:txBody>
      </p:sp>
      <p:sp>
        <p:nvSpPr>
          <p:cNvPr id="15" name="装饰 4"/>
          <p:cNvSpPr>
            <a:spLocks noChangeAspect="1"/>
          </p:cNvSpPr>
          <p:nvPr>
            <p:custDataLst>
              <p:tags r:id="rId7"/>
            </p:custDataLst>
          </p:nvPr>
        </p:nvSpPr>
        <p:spPr>
          <a:xfrm>
            <a:off x="4460875" y="4154164"/>
            <a:ext cx="311150" cy="479425"/>
          </a:xfrm>
          <a:custGeom>
            <a:avLst/>
            <a:gdLst>
              <a:gd name="connsiteX0" fmla="*/ 0 w 950118"/>
              <a:gd name="connsiteY0" fmla="*/ 0 h 1464467"/>
              <a:gd name="connsiteX1" fmla="*/ 950118 w 950118"/>
              <a:gd name="connsiteY1" fmla="*/ 0 h 1464467"/>
              <a:gd name="connsiteX2" fmla="*/ 950118 w 950118"/>
              <a:gd name="connsiteY2" fmla="*/ 950118 h 1464467"/>
              <a:gd name="connsiteX3" fmla="*/ 945895 w 950118"/>
              <a:gd name="connsiteY3" fmla="*/ 1007193 h 1464467"/>
              <a:gd name="connsiteX4" fmla="*/ 534143 w 950118"/>
              <a:gd name="connsiteY4" fmla="*/ 1464467 h 1464467"/>
              <a:gd name="connsiteX5" fmla="*/ 525809 w 950118"/>
              <a:gd name="connsiteY5" fmla="*/ 1463322 h 1464467"/>
              <a:gd name="connsiteX6" fmla="*/ 525809 w 950118"/>
              <a:gd name="connsiteY6" fmla="*/ 950118 h 1464467"/>
              <a:gd name="connsiteX7" fmla="*/ 0 w 950118"/>
              <a:gd name="connsiteY7" fmla="*/ 950118 h 1464467"/>
              <a:gd name="connsiteX0-1" fmla="*/ 0 w 950118"/>
              <a:gd name="connsiteY0-2" fmla="*/ 0 h 1464467"/>
              <a:gd name="connsiteX1-3" fmla="*/ 950118 w 950118"/>
              <a:gd name="connsiteY1-4" fmla="*/ 0 h 1464467"/>
              <a:gd name="connsiteX2-5" fmla="*/ 950118 w 950118"/>
              <a:gd name="connsiteY2-6" fmla="*/ 950118 h 1464467"/>
              <a:gd name="connsiteX3-7" fmla="*/ 534143 w 950118"/>
              <a:gd name="connsiteY3-8" fmla="*/ 1464467 h 1464467"/>
              <a:gd name="connsiteX4-9" fmla="*/ 525809 w 950118"/>
              <a:gd name="connsiteY4-10" fmla="*/ 1463322 h 1464467"/>
              <a:gd name="connsiteX5-11" fmla="*/ 525809 w 950118"/>
              <a:gd name="connsiteY5-12" fmla="*/ 950118 h 1464467"/>
              <a:gd name="connsiteX6-13" fmla="*/ 0 w 950118"/>
              <a:gd name="connsiteY6-14" fmla="*/ 950118 h 1464467"/>
              <a:gd name="connsiteX7-15" fmla="*/ 0 w 950118"/>
              <a:gd name="connsiteY7-16" fmla="*/ 0 h 1464467"/>
              <a:gd name="connsiteX0-17" fmla="*/ 0 w 950118"/>
              <a:gd name="connsiteY0-18" fmla="*/ 0 h 1464467"/>
              <a:gd name="connsiteX1-19" fmla="*/ 950118 w 950118"/>
              <a:gd name="connsiteY1-20" fmla="*/ 0 h 1464467"/>
              <a:gd name="connsiteX2-21" fmla="*/ 950118 w 950118"/>
              <a:gd name="connsiteY2-22" fmla="*/ 950118 h 1464467"/>
              <a:gd name="connsiteX3-23" fmla="*/ 534143 w 950118"/>
              <a:gd name="connsiteY3-24" fmla="*/ 1464467 h 1464467"/>
              <a:gd name="connsiteX4-25" fmla="*/ 525809 w 950118"/>
              <a:gd name="connsiteY4-26" fmla="*/ 1463322 h 1464467"/>
              <a:gd name="connsiteX5-27" fmla="*/ 525809 w 950118"/>
              <a:gd name="connsiteY5-28" fmla="*/ 950118 h 1464467"/>
              <a:gd name="connsiteX6-29" fmla="*/ 0 w 950118"/>
              <a:gd name="connsiteY6-30" fmla="*/ 950118 h 1464467"/>
              <a:gd name="connsiteX7-31" fmla="*/ 0 w 950118"/>
              <a:gd name="connsiteY7-32" fmla="*/ 0 h 1464467"/>
              <a:gd name="connsiteX0-33" fmla="*/ 0 w 950118"/>
              <a:gd name="connsiteY0-34" fmla="*/ 0 h 1463322"/>
              <a:gd name="connsiteX1-35" fmla="*/ 950118 w 950118"/>
              <a:gd name="connsiteY1-36" fmla="*/ 0 h 1463322"/>
              <a:gd name="connsiteX2-37" fmla="*/ 950118 w 950118"/>
              <a:gd name="connsiteY2-38" fmla="*/ 950118 h 1463322"/>
              <a:gd name="connsiteX3-39" fmla="*/ 525809 w 950118"/>
              <a:gd name="connsiteY3-40" fmla="*/ 1463322 h 1463322"/>
              <a:gd name="connsiteX4-41" fmla="*/ 525809 w 950118"/>
              <a:gd name="connsiteY4-42" fmla="*/ 950118 h 1463322"/>
              <a:gd name="connsiteX5-43" fmla="*/ 0 w 950118"/>
              <a:gd name="connsiteY5-44" fmla="*/ 950118 h 1463322"/>
              <a:gd name="connsiteX6-45" fmla="*/ 0 w 950118"/>
              <a:gd name="connsiteY6-46" fmla="*/ 0 h 1463322"/>
              <a:gd name="connsiteX0-47" fmla="*/ 0 w 950118"/>
              <a:gd name="connsiteY0-48" fmla="*/ 0 h 1463322"/>
              <a:gd name="connsiteX1-49" fmla="*/ 950118 w 950118"/>
              <a:gd name="connsiteY1-50" fmla="*/ 0 h 1463322"/>
              <a:gd name="connsiteX2-51" fmla="*/ 950118 w 950118"/>
              <a:gd name="connsiteY2-52" fmla="*/ 950118 h 1463322"/>
              <a:gd name="connsiteX3-53" fmla="*/ 525809 w 950118"/>
              <a:gd name="connsiteY3-54" fmla="*/ 1463322 h 1463322"/>
              <a:gd name="connsiteX4-55" fmla="*/ 525809 w 950118"/>
              <a:gd name="connsiteY4-56" fmla="*/ 950118 h 1463322"/>
              <a:gd name="connsiteX5-57" fmla="*/ 0 w 950118"/>
              <a:gd name="connsiteY5-58" fmla="*/ 950118 h 1463322"/>
              <a:gd name="connsiteX6-59" fmla="*/ 0 w 950118"/>
              <a:gd name="connsiteY6-60" fmla="*/ 0 h 1463322"/>
              <a:gd name="connsiteX0-61" fmla="*/ 0 w 950118"/>
              <a:gd name="connsiteY0-62" fmla="*/ 0 h 1463322"/>
              <a:gd name="connsiteX1-63" fmla="*/ 950118 w 950118"/>
              <a:gd name="connsiteY1-64" fmla="*/ 0 h 1463322"/>
              <a:gd name="connsiteX2-65" fmla="*/ 950118 w 950118"/>
              <a:gd name="connsiteY2-66" fmla="*/ 923925 h 1463322"/>
              <a:gd name="connsiteX3-67" fmla="*/ 525809 w 950118"/>
              <a:gd name="connsiteY3-68" fmla="*/ 1463322 h 1463322"/>
              <a:gd name="connsiteX4-69" fmla="*/ 525809 w 950118"/>
              <a:gd name="connsiteY4-70" fmla="*/ 950118 h 1463322"/>
              <a:gd name="connsiteX5-71" fmla="*/ 0 w 950118"/>
              <a:gd name="connsiteY5-72" fmla="*/ 950118 h 1463322"/>
              <a:gd name="connsiteX6-73" fmla="*/ 0 w 950118"/>
              <a:gd name="connsiteY6-74" fmla="*/ 0 h 1463322"/>
              <a:gd name="connsiteX0-75" fmla="*/ 0 w 950118"/>
              <a:gd name="connsiteY0-76" fmla="*/ 0 h 1463322"/>
              <a:gd name="connsiteX1-77" fmla="*/ 950118 w 950118"/>
              <a:gd name="connsiteY1-78" fmla="*/ 0 h 1463322"/>
              <a:gd name="connsiteX2-79" fmla="*/ 950118 w 950118"/>
              <a:gd name="connsiteY2-80" fmla="*/ 923925 h 1463322"/>
              <a:gd name="connsiteX3-81" fmla="*/ 525809 w 950118"/>
              <a:gd name="connsiteY3-82" fmla="*/ 1463322 h 1463322"/>
              <a:gd name="connsiteX4-83" fmla="*/ 525809 w 950118"/>
              <a:gd name="connsiteY4-84" fmla="*/ 950118 h 1463322"/>
              <a:gd name="connsiteX5-85" fmla="*/ 0 w 950118"/>
              <a:gd name="connsiteY5-86" fmla="*/ 950118 h 1463322"/>
              <a:gd name="connsiteX6-87" fmla="*/ 0 w 950118"/>
              <a:gd name="connsiteY6-88" fmla="*/ 0 h 1463322"/>
              <a:gd name="connsiteX0-89" fmla="*/ 0 w 950118"/>
              <a:gd name="connsiteY0-90" fmla="*/ 0 h 1463322"/>
              <a:gd name="connsiteX1-91" fmla="*/ 950118 w 950118"/>
              <a:gd name="connsiteY1-92" fmla="*/ 0 h 1463322"/>
              <a:gd name="connsiteX2-93" fmla="*/ 950118 w 950118"/>
              <a:gd name="connsiteY2-94" fmla="*/ 923925 h 1463322"/>
              <a:gd name="connsiteX3-95" fmla="*/ 525809 w 950118"/>
              <a:gd name="connsiteY3-96" fmla="*/ 1463322 h 1463322"/>
              <a:gd name="connsiteX4-97" fmla="*/ 525809 w 950118"/>
              <a:gd name="connsiteY4-98" fmla="*/ 950118 h 1463322"/>
              <a:gd name="connsiteX5-99" fmla="*/ 0 w 950118"/>
              <a:gd name="connsiteY5-100" fmla="*/ 950118 h 1463322"/>
              <a:gd name="connsiteX6-101" fmla="*/ 0 w 950118"/>
              <a:gd name="connsiteY6-102" fmla="*/ 0 h 1463322"/>
              <a:gd name="connsiteX0-103" fmla="*/ 0 w 950118"/>
              <a:gd name="connsiteY0-104" fmla="*/ 0 h 1463322"/>
              <a:gd name="connsiteX1-105" fmla="*/ 950118 w 950118"/>
              <a:gd name="connsiteY1-106" fmla="*/ 0 h 1463322"/>
              <a:gd name="connsiteX2-107" fmla="*/ 950118 w 950118"/>
              <a:gd name="connsiteY2-108" fmla="*/ 923925 h 1463322"/>
              <a:gd name="connsiteX3-109" fmla="*/ 525809 w 950118"/>
              <a:gd name="connsiteY3-110" fmla="*/ 1463322 h 1463322"/>
              <a:gd name="connsiteX4-111" fmla="*/ 525809 w 950118"/>
              <a:gd name="connsiteY4-112" fmla="*/ 950118 h 1463322"/>
              <a:gd name="connsiteX5-113" fmla="*/ 0 w 950118"/>
              <a:gd name="connsiteY5-114" fmla="*/ 950118 h 1463322"/>
              <a:gd name="connsiteX6-115" fmla="*/ 0 w 950118"/>
              <a:gd name="connsiteY6-116" fmla="*/ 0 h 146332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950118" h="1463322">
                <a:moveTo>
                  <a:pt x="0" y="0"/>
                </a:moveTo>
                <a:lnTo>
                  <a:pt x="950118" y="0"/>
                </a:lnTo>
                <a:lnTo>
                  <a:pt x="950118" y="923925"/>
                </a:lnTo>
                <a:cubicBezTo>
                  <a:pt x="946074" y="1377362"/>
                  <a:pt x="596527" y="1463322"/>
                  <a:pt x="525809" y="1463322"/>
                </a:cubicBezTo>
                <a:lnTo>
                  <a:pt x="525809" y="950118"/>
                </a:lnTo>
                <a:lnTo>
                  <a:pt x="0" y="950118"/>
                </a:lnTo>
                <a:lnTo>
                  <a:pt x="0" y="0"/>
                </a:lnTo>
                <a:close/>
              </a:path>
            </a:pathLst>
          </a:cu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20000"/>
              </a:lnSpc>
              <a:spcBef>
                <a:spcPts val="0"/>
              </a:spcBef>
              <a:spcAft>
                <a:spcPts val="0"/>
              </a:spcAft>
              <a:buClrTx/>
              <a:buSzTx/>
              <a:buFontTx/>
              <a:buNone/>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sym typeface="Arial" panose="020B0604020202020204" pitchFamily="34" charset="0"/>
            </a:endParaRPr>
          </a:p>
        </p:txBody>
      </p:sp>
      <p:sp>
        <p:nvSpPr>
          <p:cNvPr id="2" name="Title 6"/>
          <p:cNvSpPr txBox="1"/>
          <p:nvPr>
            <p:custDataLst>
              <p:tags r:id="rId8"/>
            </p:custDataLst>
          </p:nvPr>
        </p:nvSpPr>
        <p:spPr>
          <a:xfrm>
            <a:off x="6362700" y="1673543"/>
            <a:ext cx="4152900" cy="3510915"/>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ts val="0"/>
              </a:spcBef>
              <a:spcAft>
                <a:spcPts val="800"/>
              </a:spcAft>
              <a:buSzPct val="100000"/>
              <a:buNone/>
            </a:pPr>
            <a:r>
              <a:rPr lang="zh-CN" altLang="en-US" sz="20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建筑物首层下面的地下使用空间称为地下室。地下室一般由墙身、底板、顶板、门窗、楼梯五部分组成。地下室可以用作设备间、储藏房间、车库、商场以及战备人防工程等。高层建筑常利用深基础，建造一层或多层地下室，既可节约建设用地，增加使用面积又节省填土费用。</a:t>
            </a:r>
          </a:p>
        </p:txBody>
      </p:sp>
      <p:sp>
        <p:nvSpPr>
          <p:cNvPr id="3" name="文本框 2"/>
          <p:cNvSpPr txBox="1"/>
          <p:nvPr>
            <p:custDataLst>
              <p:tags r:id="rId9"/>
            </p:custDataLst>
          </p:nvPr>
        </p:nvSpPr>
        <p:spPr>
          <a:xfrm>
            <a:off x="1676400" y="2722886"/>
            <a:ext cx="3162325" cy="1127747"/>
          </a:xfrm>
          <a:prstGeom prst="rect">
            <a:avLst/>
          </a:prstGeom>
          <a:noFill/>
        </p:spPr>
        <p:txBody>
          <a:bodyPr wrap="square" lIns="63500" tIns="25400" rIns="63500" bIns="25400" rtlCol="0" anchor="ctr" anchorCtr="0">
            <a:normAutofit fontScale="97500" lnSpcReduction="10000"/>
          </a:bodyPr>
          <a:lstStyle/>
          <a:p>
            <a:pPr marL="0" indent="0" algn="ctr">
              <a:lnSpc>
                <a:spcPct val="100000"/>
              </a:lnSpc>
              <a:spcBef>
                <a:spcPts val="0"/>
              </a:spcBef>
              <a:spcAft>
                <a:spcPts val="0"/>
              </a:spcAft>
              <a:buSzPct val="100000"/>
              <a:buNone/>
            </a:pPr>
            <a:r>
              <a:rPr sz="4000" b="1" spc="160">
                <a:solidFill>
                  <a:schemeClr val="accent1"/>
                </a:solidFill>
                <a:latin typeface="微软雅黑" panose="020B0503020204020204" pitchFamily="34" charset="-122"/>
                <a:ea typeface="微软雅黑" panose="020B0503020204020204" pitchFamily="34" charset="-122"/>
                <a:sym typeface="+mn-ea"/>
              </a:rPr>
              <a:t>地下室的组成</a:t>
            </a:r>
          </a:p>
        </p:txBody>
      </p:sp>
    </p:spTree>
    <p:custDataLst>
      <p:tags r:id="rId1"/>
    </p:custDataLst>
  </p:cSld>
  <p:clrMapOvr>
    <a:masterClrMapping/>
  </p:clrMapOv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979170" y="282575"/>
            <a:ext cx="10323830" cy="521970"/>
          </a:xfrm>
        </p:spPr>
        <p:txBody>
          <a:bodyPr/>
          <a:lstStyle/>
          <a:p>
            <a:r>
              <a:rPr lang="zh-CN" altLang="en-US" kern="0" dirty="0">
                <a:solidFill>
                  <a:srgbClr val="F87616"/>
                </a:solidFill>
                <a:uFillTx/>
                <a:latin typeface="思源黑体" charset="0"/>
                <a:ea typeface="思源黑体" panose="020B0400000000000000" pitchFamily="34" charset="-122"/>
                <a:sym typeface="思源黑体" panose="020B0400000000000000" pitchFamily="34" charset="-122"/>
              </a:rPr>
              <a:t>地下室的类型</a:t>
            </a:r>
            <a:endParaRPr lang="zh-CN" altLang="en-US"/>
          </a:p>
        </p:txBody>
      </p:sp>
      <p:sp>
        <p:nvSpPr>
          <p:cNvPr id="6" name="Rectangle 5"/>
          <p:cNvSpPr/>
          <p:nvPr/>
        </p:nvSpPr>
        <p:spPr>
          <a:xfrm>
            <a:off x="8154670" y="13970"/>
            <a:ext cx="4028440" cy="684149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cxnSp>
        <p:nvCxnSpPr>
          <p:cNvPr id="9" name="Straight Connector 8"/>
          <p:cNvCxnSpPr>
            <a:stCxn id="12" idx="2"/>
            <a:endCxn id="10" idx="0"/>
          </p:cNvCxnSpPr>
          <p:nvPr/>
        </p:nvCxnSpPr>
        <p:spPr>
          <a:xfrm flipH="1">
            <a:off x="1293495" y="2515870"/>
            <a:ext cx="5715" cy="2886710"/>
          </a:xfrm>
          <a:prstGeom prst="line">
            <a:avLst/>
          </a:prstGeom>
          <a:ln w="9525" cmpd="sng">
            <a:solidFill>
              <a:srgbClr val="CFD6DC"/>
            </a:solidFill>
          </a:ln>
          <a:effectLst/>
        </p:spPr>
        <p:style>
          <a:lnRef idx="2">
            <a:schemeClr val="accent1"/>
          </a:lnRef>
          <a:fillRef idx="0">
            <a:schemeClr val="accent1"/>
          </a:fillRef>
          <a:effectRef idx="1">
            <a:schemeClr val="accent1"/>
          </a:effectRef>
          <a:fontRef idx="minor">
            <a:schemeClr val="tx1"/>
          </a:fontRef>
        </p:style>
      </p:cxnSp>
      <p:sp>
        <p:nvSpPr>
          <p:cNvPr id="10" name="Rounded Rectangle 9"/>
          <p:cNvSpPr/>
          <p:nvPr/>
        </p:nvSpPr>
        <p:spPr>
          <a:xfrm>
            <a:off x="986155" y="5402263"/>
            <a:ext cx="614680" cy="586740"/>
          </a:xfrm>
          <a:prstGeom prst="roundRect">
            <a:avLst>
              <a:gd name="adj" fmla="val 50000"/>
            </a:avLst>
          </a:prstGeom>
          <a:solidFill>
            <a:srgbClr val="F876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dirty="0">
              <a:latin typeface="字魂59号-创粗黑" panose="00000500000000000000" pitchFamily="2" charset="-122"/>
              <a:ea typeface="字魂59号-创粗黑" panose="00000500000000000000" pitchFamily="2" charset="-122"/>
              <a:cs typeface="Open Sans" panose="020B0606030504020204"/>
              <a:sym typeface="字魂59号-创粗黑" panose="00000500000000000000" pitchFamily="2" charset="-122"/>
            </a:endParaRPr>
          </a:p>
        </p:txBody>
      </p:sp>
      <p:sp>
        <p:nvSpPr>
          <p:cNvPr id="11" name="Rounded Rectangle 10"/>
          <p:cNvSpPr/>
          <p:nvPr/>
        </p:nvSpPr>
        <p:spPr>
          <a:xfrm>
            <a:off x="991870" y="3649663"/>
            <a:ext cx="614680" cy="586740"/>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dirty="0">
              <a:latin typeface="字魂59号-创粗黑" panose="00000500000000000000" pitchFamily="2" charset="-122"/>
              <a:ea typeface="字魂59号-创粗黑" panose="00000500000000000000" pitchFamily="2" charset="-122"/>
              <a:cs typeface="Open Sans" panose="020B0606030504020204"/>
              <a:sym typeface="字魂59号-创粗黑" panose="00000500000000000000" pitchFamily="2" charset="-122"/>
            </a:endParaRPr>
          </a:p>
        </p:txBody>
      </p:sp>
      <p:sp>
        <p:nvSpPr>
          <p:cNvPr id="12" name="Rounded Rectangle 11"/>
          <p:cNvSpPr/>
          <p:nvPr/>
        </p:nvSpPr>
        <p:spPr>
          <a:xfrm>
            <a:off x="991870" y="1928813"/>
            <a:ext cx="614680" cy="586740"/>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dirty="0">
              <a:latin typeface="字魂59号-创粗黑" panose="00000500000000000000" pitchFamily="2" charset="-122"/>
              <a:ea typeface="字魂59号-创粗黑" panose="00000500000000000000" pitchFamily="2" charset="-122"/>
              <a:cs typeface="Open Sans" panose="020B0606030504020204"/>
              <a:sym typeface="字魂59号-创粗黑" panose="00000500000000000000" pitchFamily="2" charset="-122"/>
            </a:endParaRPr>
          </a:p>
        </p:txBody>
      </p:sp>
      <p:sp>
        <p:nvSpPr>
          <p:cNvPr id="13" name="Text Placeholder 5"/>
          <p:cNvSpPr txBox="1"/>
          <p:nvPr/>
        </p:nvSpPr>
        <p:spPr>
          <a:xfrm>
            <a:off x="1809750" y="1702753"/>
            <a:ext cx="5823585" cy="1038860"/>
          </a:xfrm>
          <a:prstGeom prst="rect">
            <a:avLst/>
          </a:prstGeom>
        </p:spPr>
        <p:txBody>
          <a:bodyPr wrap="square" anchor="ctr" anchorCtr="0">
            <a:spAutoFit/>
          </a:bodyPr>
          <a:lstStyle>
            <a:lvl1pPr marL="342900" indent="-342900" algn="l" defTabSz="914400" rtl="0" eaLnBrk="1" latinLnBrk="0" hangingPunct="1">
              <a:spcBef>
                <a:spcPct val="20000"/>
              </a:spcBef>
              <a:buFont typeface="Arial" panose="020B0604020202020204" pitchFamily="34" charset="0"/>
              <a:buChar char="•"/>
              <a:defRPr sz="2000" kern="1200">
                <a:solidFill>
                  <a:schemeClr val="tx1">
                    <a:lumMod val="85000"/>
                    <a:lumOff val="1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800" kern="1200">
                <a:solidFill>
                  <a:schemeClr val="tx1">
                    <a:lumMod val="85000"/>
                    <a:lumOff val="1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600" kern="1200">
                <a:solidFill>
                  <a:schemeClr val="tx1">
                    <a:lumMod val="85000"/>
                    <a:lumOff val="1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400" kern="1200">
                <a:solidFill>
                  <a:schemeClr val="tx1">
                    <a:lumMod val="85000"/>
                    <a:lumOff val="1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400" kern="1200">
                <a:solidFill>
                  <a:schemeClr val="tx1">
                    <a:lumMod val="85000"/>
                    <a:lumOff val="1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l">
              <a:buNone/>
            </a:pPr>
            <a:r>
              <a:rPr sz="1400" b="1" dirty="0" smtClean="0">
                <a:solidFill>
                  <a:schemeClr val="tx1"/>
                </a:solidFill>
                <a:latin typeface="+mj-ea"/>
                <a:ea typeface="+mj-ea"/>
                <a:sym typeface="+mn-ea"/>
              </a:rPr>
              <a:t>（1）地下室按埋入地下深度的不同可分为全地下室和半地下室。</a:t>
            </a:r>
          </a:p>
          <a:p>
            <a:pPr marL="0" indent="0" algn="l">
              <a:buNone/>
            </a:pPr>
            <a:r>
              <a:rPr lang="zh-CN" altLang="en-US" sz="1400" dirty="0">
                <a:solidFill>
                  <a:schemeClr val="tx1"/>
                </a:solidFill>
                <a:latin typeface="+mn-ea"/>
                <a:sym typeface="+mn-ea"/>
              </a:rPr>
              <a:t>全地下室是指地下室地面低于室外地坪的高度超过该房间净高的1/2；半</a:t>
            </a:r>
          </a:p>
          <a:p>
            <a:pPr marL="0" indent="0" algn="l">
              <a:buNone/>
            </a:pPr>
            <a:r>
              <a:rPr lang="zh-CN" altLang="en-US" sz="1400" dirty="0">
                <a:solidFill>
                  <a:schemeClr val="tx1"/>
                </a:solidFill>
                <a:latin typeface="+mn-ea"/>
                <a:sym typeface="+mn-ea"/>
              </a:rPr>
              <a:t>地下室是指地下室地面低于室外地坪的高度为该房间净高的1/3 ～ 1/2，如图2-2-20 所示。</a:t>
            </a:r>
          </a:p>
        </p:txBody>
      </p:sp>
      <p:sp>
        <p:nvSpPr>
          <p:cNvPr id="14" name="Text Placeholder 5"/>
          <p:cNvSpPr txBox="1"/>
          <p:nvPr/>
        </p:nvSpPr>
        <p:spPr>
          <a:xfrm>
            <a:off x="1809750" y="3383598"/>
            <a:ext cx="5823585" cy="1211580"/>
          </a:xfrm>
          <a:prstGeom prst="rect">
            <a:avLst/>
          </a:prstGeom>
        </p:spPr>
        <p:txBody>
          <a:bodyPr wrap="square" anchor="ctr" anchorCtr="0">
            <a:spAutoFit/>
          </a:bodyPr>
          <a:lstStyle>
            <a:lvl1pPr marL="342900" indent="-342900" algn="l" defTabSz="914400" rtl="0" eaLnBrk="1" latinLnBrk="0" hangingPunct="1">
              <a:spcBef>
                <a:spcPct val="20000"/>
              </a:spcBef>
              <a:buFont typeface="Arial" panose="020B0604020202020204" pitchFamily="34" charset="0"/>
              <a:buChar char="•"/>
              <a:defRPr sz="2000" kern="1200">
                <a:solidFill>
                  <a:schemeClr val="tx1">
                    <a:lumMod val="85000"/>
                    <a:lumOff val="1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800" kern="1200">
                <a:solidFill>
                  <a:schemeClr val="tx1">
                    <a:lumMod val="85000"/>
                    <a:lumOff val="1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600" kern="1200">
                <a:solidFill>
                  <a:schemeClr val="tx1">
                    <a:lumMod val="85000"/>
                    <a:lumOff val="1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400" kern="1200">
                <a:solidFill>
                  <a:schemeClr val="tx1">
                    <a:lumMod val="85000"/>
                    <a:lumOff val="1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400" kern="1200">
                <a:solidFill>
                  <a:schemeClr val="tx1">
                    <a:lumMod val="85000"/>
                    <a:lumOff val="1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l">
              <a:buNone/>
            </a:pPr>
            <a:r>
              <a:rPr lang="en-US" altLang="zh-CN" sz="1400" b="1" dirty="0" smtClean="0">
                <a:solidFill>
                  <a:schemeClr val="tx1"/>
                </a:solidFill>
                <a:latin typeface="+mj-ea"/>
                <a:ea typeface="+mj-ea"/>
                <a:sym typeface="+mn-ea"/>
              </a:rPr>
              <a:t>（2）按地下室使用功能不同可分为普通地下室和人防地下室。</a:t>
            </a:r>
          </a:p>
          <a:p>
            <a:pPr marL="0" indent="0" algn="l">
              <a:buNone/>
            </a:pPr>
            <a:r>
              <a:rPr lang="zh-CN" altLang="en-US" sz="1400" dirty="0">
                <a:solidFill>
                  <a:schemeClr val="tx1"/>
                </a:solidFill>
                <a:latin typeface="+mn-ea"/>
                <a:sym typeface="+mn-ea"/>
              </a:rPr>
              <a:t>普通地下室一般用作高层建筑的地下停车库、设备用房；根据用途及结构需要可做成一层或二、三层、多层地下室。人防地下室是结合人防要求设置的地下空间，用以应付战时情况下人员的隐蔽和疏散，并有具备保障人身安全的各项技术措施。</a:t>
            </a:r>
          </a:p>
        </p:txBody>
      </p:sp>
      <p:sp>
        <p:nvSpPr>
          <p:cNvPr id="15" name="Text Placeholder 5"/>
          <p:cNvSpPr txBox="1"/>
          <p:nvPr/>
        </p:nvSpPr>
        <p:spPr>
          <a:xfrm>
            <a:off x="1804035" y="5521008"/>
            <a:ext cx="5829300" cy="349250"/>
          </a:xfrm>
          <a:prstGeom prst="rect">
            <a:avLst/>
          </a:prstGeom>
        </p:spPr>
        <p:txBody>
          <a:bodyPr wrap="square" anchor="ctr" anchorCtr="0">
            <a:spAutoFit/>
          </a:bodyPr>
          <a:lstStyle>
            <a:lvl1pPr marL="342900" indent="-342900" algn="l" defTabSz="914400" rtl="0" eaLnBrk="1" latinLnBrk="0" hangingPunct="1">
              <a:spcBef>
                <a:spcPct val="20000"/>
              </a:spcBef>
              <a:buFont typeface="Arial" panose="020B0604020202020204" pitchFamily="34" charset="0"/>
              <a:buChar char="•"/>
              <a:defRPr sz="2000" kern="1200">
                <a:solidFill>
                  <a:schemeClr val="tx1">
                    <a:lumMod val="85000"/>
                    <a:lumOff val="1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800" kern="1200">
                <a:solidFill>
                  <a:schemeClr val="tx1">
                    <a:lumMod val="85000"/>
                    <a:lumOff val="1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600" kern="1200">
                <a:solidFill>
                  <a:schemeClr val="tx1">
                    <a:lumMod val="85000"/>
                    <a:lumOff val="1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400" kern="1200">
                <a:solidFill>
                  <a:schemeClr val="tx1">
                    <a:lumMod val="85000"/>
                    <a:lumOff val="1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400" kern="1200">
                <a:solidFill>
                  <a:schemeClr val="tx1">
                    <a:lumMod val="85000"/>
                    <a:lumOff val="1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20000"/>
              </a:lnSpc>
              <a:spcBef>
                <a:spcPts val="20"/>
              </a:spcBef>
              <a:spcAft>
                <a:spcPts val="0"/>
              </a:spcAft>
              <a:buNone/>
            </a:pPr>
            <a:r>
              <a:rPr lang="en-US" altLang="zh-CN" sz="1400" b="1" dirty="0" smtClean="0">
                <a:solidFill>
                  <a:schemeClr val="tx1"/>
                </a:solidFill>
                <a:latin typeface="+mj-ea"/>
                <a:ea typeface="+mj-ea"/>
                <a:sym typeface="+mn-ea"/>
              </a:rPr>
              <a:t>（3）按地下室结构材料分为砖混结构地下室和钢筋混凝土结构地下室。</a:t>
            </a:r>
            <a:endParaRPr lang="en-US" altLang="zh-CN" sz="1400" b="1" dirty="0" smtClean="0">
              <a:solidFill>
                <a:schemeClr val="tx1"/>
              </a:solidFill>
              <a:latin typeface="+mj-ea"/>
              <a:ea typeface="+mj-ea"/>
              <a:cs typeface="微软雅黑" panose="020B0503020204020204" pitchFamily="34" charset="-122"/>
              <a:sym typeface="+mn-ea"/>
            </a:endParaRPr>
          </a:p>
        </p:txBody>
      </p:sp>
      <p:pic>
        <p:nvPicPr>
          <p:cNvPr id="16" name="Picture 15" descr="stats.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55700" y="2078355"/>
            <a:ext cx="287655" cy="287655"/>
          </a:xfrm>
          <a:prstGeom prst="rect">
            <a:avLst/>
          </a:prstGeom>
        </p:spPr>
      </p:pic>
      <p:pic>
        <p:nvPicPr>
          <p:cNvPr id="17" name="Picture 16" descr="settings.pn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55700" y="3799205"/>
            <a:ext cx="287655" cy="287655"/>
          </a:xfrm>
          <a:prstGeom prst="rect">
            <a:avLst/>
          </a:prstGeom>
        </p:spPr>
      </p:pic>
      <p:pic>
        <p:nvPicPr>
          <p:cNvPr id="18" name="Picture 17" descr="bulb.png"/>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149985" y="5551805"/>
            <a:ext cx="287655" cy="287655"/>
          </a:xfrm>
          <a:prstGeom prst="rect">
            <a:avLst/>
          </a:prstGeom>
        </p:spPr>
      </p:pic>
      <p:pic>
        <p:nvPicPr>
          <p:cNvPr id="3" name="图片 2"/>
          <p:cNvPicPr>
            <a:picLocks noChangeAspect="1"/>
          </p:cNvPicPr>
          <p:nvPr/>
        </p:nvPicPr>
        <p:blipFill>
          <a:blip r:embed="rId6">
            <a:clrChange>
              <a:clrFrom>
                <a:srgbClr val="FFFFFF">
                  <a:alpha val="100000"/>
                </a:srgbClr>
              </a:clrFrom>
              <a:clrTo>
                <a:srgbClr val="FFFFFF">
                  <a:alpha val="100000"/>
                  <a:alpha val="0"/>
                </a:srgbClr>
              </a:clrTo>
            </a:clrChange>
          </a:blip>
          <a:stretch>
            <a:fillRect/>
          </a:stretch>
        </p:blipFill>
        <p:spPr>
          <a:xfrm>
            <a:off x="8154670" y="1787525"/>
            <a:ext cx="4028440" cy="3733800"/>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10">
        <p:pull/>
      </p:transition>
    </mc:Choice>
    <mc:Fallback xmlns="">
      <p:transition>
        <p:pull/>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2"/>
            </p:custDataLst>
          </p:nvPr>
        </p:nvSpPr>
        <p:spPr>
          <a:xfrm>
            <a:off x="609562" y="609605"/>
            <a:ext cx="10972876" cy="609600"/>
          </a:xfrm>
          <a:prstGeom prst="rect">
            <a:avLst/>
          </a:prstGeom>
          <a:noFill/>
        </p:spPr>
        <p:txBody>
          <a:bodyPr wrap="square" lIns="63500" tIns="25400" rIns="63500" bIns="25400" rtlCol="0" anchor="t" anchorCtr="0">
            <a:normAutofit/>
          </a:bodyPr>
          <a:lstStyle/>
          <a:p>
            <a:pPr marL="0" indent="0" algn="l">
              <a:lnSpc>
                <a:spcPct val="100000"/>
              </a:lnSpc>
              <a:spcBef>
                <a:spcPts val="0"/>
              </a:spcBef>
              <a:spcAft>
                <a:spcPts val="0"/>
              </a:spcAft>
              <a:buSzPct val="100000"/>
              <a:buNone/>
            </a:pPr>
            <a:r>
              <a:rPr lang="zh-CN" altLang="en-US" sz="3200" b="1" spc="160" dirty="0">
                <a:solidFill>
                  <a:schemeClr val="accent1"/>
                </a:solidFill>
                <a:latin typeface="微软雅黑" panose="020B0503020204020204" pitchFamily="34" charset="-122"/>
                <a:ea typeface="微软雅黑" panose="020B0503020204020204" pitchFamily="34" charset="-122"/>
              </a:rPr>
              <a:t>地下室的防潮构造条件</a:t>
            </a:r>
          </a:p>
        </p:txBody>
      </p:sp>
      <p:pic>
        <p:nvPicPr>
          <p:cNvPr id="5" name="图片 4" descr="D:\meihua_service_cache\jpg/94b31824534aca29c172f41416830542.jpg94b31824534aca29c172f41416830542"/>
          <p:cNvPicPr>
            <a:picLocks noChangeAspect="1"/>
          </p:cNvPicPr>
          <p:nvPr>
            <p:custDataLst>
              <p:tags r:id="rId3"/>
            </p:custDataLst>
          </p:nvPr>
        </p:nvPicPr>
        <p:blipFill rotWithShape="1">
          <a:blip r:embed="rId8"/>
          <a:srcRect l="5919" r="5919"/>
          <a:stretch>
            <a:fillRect/>
          </a:stretch>
        </p:blipFill>
        <p:spPr>
          <a:xfrm>
            <a:off x="609559" y="1828800"/>
            <a:ext cx="6210300" cy="3962400"/>
          </a:xfrm>
          <a:custGeom>
            <a:avLst/>
            <a:gdLst/>
            <a:ahLst/>
            <a:cxnLst>
              <a:cxn ang="3">
                <a:pos x="hc" y="t"/>
              </a:cxn>
              <a:cxn ang="cd2">
                <a:pos x="l" y="vc"/>
              </a:cxn>
              <a:cxn ang="cd4">
                <a:pos x="hc" y="b"/>
              </a:cxn>
              <a:cxn ang="0">
                <a:pos x="r" y="vc"/>
              </a:cxn>
            </a:cxnLst>
            <a:rect l="l" t="t" r="r" b="b"/>
            <a:pathLst>
              <a:path w="7680" h="6240">
                <a:moveTo>
                  <a:pt x="0" y="0"/>
                </a:moveTo>
                <a:lnTo>
                  <a:pt x="7680" y="0"/>
                </a:lnTo>
                <a:lnTo>
                  <a:pt x="7680" y="6240"/>
                </a:lnTo>
                <a:lnTo>
                  <a:pt x="0" y="6240"/>
                </a:lnTo>
                <a:lnTo>
                  <a:pt x="0" y="0"/>
                </a:lnTo>
                <a:close/>
              </a:path>
            </a:pathLst>
          </a:custGeom>
        </p:spPr>
      </p:pic>
      <p:sp>
        <p:nvSpPr>
          <p:cNvPr id="11" name="Title 6"/>
          <p:cNvSpPr txBox="1"/>
          <p:nvPr>
            <p:custDataLst>
              <p:tags r:id="rId4"/>
            </p:custDataLst>
          </p:nvPr>
        </p:nvSpPr>
        <p:spPr>
          <a:xfrm>
            <a:off x="7277059" y="2895600"/>
            <a:ext cx="4152900" cy="1524000"/>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ts val="0"/>
              </a:spcBef>
              <a:spcAft>
                <a:spcPts val="800"/>
              </a:spcAft>
              <a:buSzPct val="100000"/>
              <a:buNone/>
            </a:pPr>
            <a:r>
              <a:rPr lang="zh-CN" altLang="en-US" sz="20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常年水位或最高水位在地下室底板以下时，且无形成上层滞水可能时。</a:t>
            </a:r>
          </a:p>
        </p:txBody>
      </p:sp>
      <p:sp>
        <p:nvSpPr>
          <p:cNvPr id="21" name="AutoShape 3"/>
          <p:cNvSpPr>
            <a:spLocks noChangeAspect="1" noChangeArrowheads="1" noTextEdit="1"/>
          </p:cNvSpPr>
          <p:nvPr>
            <p:custDataLst>
              <p:tags r:id="rId5"/>
            </p:custDataLst>
          </p:nvPr>
        </p:nvSpPr>
        <p:spPr bwMode="auto">
          <a:xfrm flipH="1" flipV="1">
            <a:off x="10603824" y="1828800"/>
            <a:ext cx="826135"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dk1"/>
              </a:solidFill>
              <a:latin typeface="微软雅黑" panose="020B0503020204020204" pitchFamily="34" charset="-122"/>
              <a:ea typeface="微软雅黑" panose="020B0503020204020204" pitchFamily="34" charset="-122"/>
            </a:endParaRPr>
          </a:p>
        </p:txBody>
      </p:sp>
      <p:sp>
        <p:nvSpPr>
          <p:cNvPr id="22" name="Freeform 5"/>
          <p:cNvSpPr>
            <a:spLocks noEditPoints="1"/>
          </p:cNvSpPr>
          <p:nvPr>
            <p:custDataLst>
              <p:tags r:id="rId6"/>
            </p:custDataLst>
          </p:nvPr>
        </p:nvSpPr>
        <p:spPr bwMode="auto">
          <a:xfrm flipH="1" flipV="1">
            <a:off x="10599414" y="1825864"/>
            <a:ext cx="827605" cy="764936"/>
          </a:xfrm>
          <a:custGeom>
            <a:avLst/>
            <a:gdLst>
              <a:gd name="T0" fmla="*/ 87 w 234"/>
              <a:gd name="T1" fmla="*/ 122 h 217"/>
              <a:gd name="T2" fmla="*/ 87 w 234"/>
              <a:gd name="T3" fmla="*/ 217 h 217"/>
              <a:gd name="T4" fmla="*/ 0 w 234"/>
              <a:gd name="T5" fmla="*/ 217 h 217"/>
              <a:gd name="T6" fmla="*/ 0 w 234"/>
              <a:gd name="T7" fmla="*/ 142 h 217"/>
              <a:gd name="T8" fmla="*/ 14 w 234"/>
              <a:gd name="T9" fmla="*/ 55 h 217"/>
              <a:gd name="T10" fmla="*/ 74 w 234"/>
              <a:gd name="T11" fmla="*/ 0 h 217"/>
              <a:gd name="T12" fmla="*/ 94 w 234"/>
              <a:gd name="T13" fmla="*/ 32 h 217"/>
              <a:gd name="T14" fmla="*/ 58 w 234"/>
              <a:gd name="T15" fmla="*/ 63 h 217"/>
              <a:gd name="T16" fmla="*/ 44 w 234"/>
              <a:gd name="T17" fmla="*/ 122 h 217"/>
              <a:gd name="T18" fmla="*/ 87 w 234"/>
              <a:gd name="T19" fmla="*/ 122 h 217"/>
              <a:gd name="T20" fmla="*/ 227 w 234"/>
              <a:gd name="T21" fmla="*/ 122 h 217"/>
              <a:gd name="T22" fmla="*/ 227 w 234"/>
              <a:gd name="T23" fmla="*/ 217 h 217"/>
              <a:gd name="T24" fmla="*/ 140 w 234"/>
              <a:gd name="T25" fmla="*/ 217 h 217"/>
              <a:gd name="T26" fmla="*/ 140 w 234"/>
              <a:gd name="T27" fmla="*/ 142 h 217"/>
              <a:gd name="T28" fmla="*/ 154 w 234"/>
              <a:gd name="T29" fmla="*/ 55 h 217"/>
              <a:gd name="T30" fmla="*/ 214 w 234"/>
              <a:gd name="T31" fmla="*/ 0 h 217"/>
              <a:gd name="T32" fmla="*/ 234 w 234"/>
              <a:gd name="T33" fmla="*/ 32 h 217"/>
              <a:gd name="T34" fmla="*/ 198 w 234"/>
              <a:gd name="T35" fmla="*/ 63 h 217"/>
              <a:gd name="T36" fmla="*/ 185 w 234"/>
              <a:gd name="T37" fmla="*/ 122 h 217"/>
              <a:gd name="T38" fmla="*/ 227 w 234"/>
              <a:gd name="T39" fmla="*/ 122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34" h="217">
                <a:moveTo>
                  <a:pt x="87" y="122"/>
                </a:moveTo>
                <a:cubicBezTo>
                  <a:pt x="87" y="217"/>
                  <a:pt x="87" y="217"/>
                  <a:pt x="87" y="217"/>
                </a:cubicBezTo>
                <a:cubicBezTo>
                  <a:pt x="0" y="217"/>
                  <a:pt x="0" y="217"/>
                  <a:pt x="0" y="217"/>
                </a:cubicBezTo>
                <a:cubicBezTo>
                  <a:pt x="0" y="142"/>
                  <a:pt x="0" y="142"/>
                  <a:pt x="0" y="142"/>
                </a:cubicBezTo>
                <a:cubicBezTo>
                  <a:pt x="0" y="102"/>
                  <a:pt x="5" y="73"/>
                  <a:pt x="14" y="55"/>
                </a:cubicBezTo>
                <a:cubicBezTo>
                  <a:pt x="27" y="30"/>
                  <a:pt x="47" y="12"/>
                  <a:pt x="74" y="0"/>
                </a:cubicBezTo>
                <a:cubicBezTo>
                  <a:pt x="94" y="32"/>
                  <a:pt x="94" y="32"/>
                  <a:pt x="94" y="32"/>
                </a:cubicBezTo>
                <a:cubicBezTo>
                  <a:pt x="78" y="38"/>
                  <a:pt x="65" y="49"/>
                  <a:pt x="58" y="63"/>
                </a:cubicBezTo>
                <a:cubicBezTo>
                  <a:pt x="50" y="76"/>
                  <a:pt x="45" y="96"/>
                  <a:pt x="44" y="122"/>
                </a:cubicBezTo>
                <a:lnTo>
                  <a:pt x="87" y="122"/>
                </a:lnTo>
                <a:close/>
                <a:moveTo>
                  <a:pt x="227" y="122"/>
                </a:moveTo>
                <a:cubicBezTo>
                  <a:pt x="227" y="217"/>
                  <a:pt x="227" y="217"/>
                  <a:pt x="227" y="217"/>
                </a:cubicBezTo>
                <a:cubicBezTo>
                  <a:pt x="140" y="217"/>
                  <a:pt x="140" y="217"/>
                  <a:pt x="140" y="217"/>
                </a:cubicBezTo>
                <a:cubicBezTo>
                  <a:pt x="140" y="142"/>
                  <a:pt x="140" y="142"/>
                  <a:pt x="140" y="142"/>
                </a:cubicBezTo>
                <a:cubicBezTo>
                  <a:pt x="140" y="102"/>
                  <a:pt x="145" y="73"/>
                  <a:pt x="154" y="55"/>
                </a:cubicBezTo>
                <a:cubicBezTo>
                  <a:pt x="167" y="30"/>
                  <a:pt x="187" y="12"/>
                  <a:pt x="214" y="0"/>
                </a:cubicBezTo>
                <a:cubicBezTo>
                  <a:pt x="234" y="32"/>
                  <a:pt x="234" y="32"/>
                  <a:pt x="234" y="32"/>
                </a:cubicBezTo>
                <a:cubicBezTo>
                  <a:pt x="218" y="38"/>
                  <a:pt x="206" y="49"/>
                  <a:pt x="198" y="63"/>
                </a:cubicBezTo>
                <a:cubicBezTo>
                  <a:pt x="190" y="76"/>
                  <a:pt x="185" y="96"/>
                  <a:pt x="185" y="122"/>
                </a:cubicBezTo>
                <a:lnTo>
                  <a:pt x="227" y="122"/>
                </a:lnTo>
                <a:close/>
              </a:path>
            </a:pathLst>
          </a:custGeom>
          <a:solidFill>
            <a:schemeClr val="accent1">
              <a:alpha val="2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dk1"/>
              </a:solidFill>
              <a:latin typeface="微软雅黑" panose="020B0503020204020204" pitchFamily="34" charset="-122"/>
              <a:ea typeface="微软雅黑" panose="020B0503020204020204" pitchFamily="34" charset="-122"/>
            </a:endParaRP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custDataLst>
              <p:tags r:id="rId2"/>
            </p:custDataLst>
          </p:nvPr>
        </p:nvSpPr>
        <p:spPr>
          <a:xfrm>
            <a:off x="8208645" y="0"/>
            <a:ext cx="3542665" cy="3760470"/>
          </a:xfrm>
          <a:prstGeom prst="rect">
            <a:avLst/>
          </a:prstGeom>
          <a:solidFill>
            <a:srgbClr val="000000"/>
          </a:solidFill>
          <a:ln>
            <a:noFill/>
          </a:ln>
        </p:spPr>
        <p:style>
          <a:lnRef idx="2">
            <a:srgbClr val="FFFFFF">
              <a:shade val="50000"/>
            </a:srgbClr>
          </a:lnRef>
          <a:fillRef idx="1">
            <a:srgbClr val="FFFFFF"/>
          </a:fillRef>
          <a:effectRef idx="0">
            <a:srgbClr val="FFFFFF"/>
          </a:effectRef>
          <a:fontRef idx="minor">
            <a:srgbClr val="FFFFFF"/>
          </a:fontRef>
        </p:style>
        <p:txBody>
          <a:bodyPr rtlCol="0" anchor="ctr"/>
          <a:lstStyle/>
          <a:p>
            <a:pPr algn="ctr"/>
            <a:endParaRPr lang="zh-CN" altLang="en-US" dirty="0"/>
          </a:p>
        </p:txBody>
      </p:sp>
      <p:pic>
        <p:nvPicPr>
          <p:cNvPr id="14" name="图片 13"/>
          <p:cNvPicPr>
            <a:picLocks noChangeAspect="1"/>
          </p:cNvPicPr>
          <p:nvPr/>
        </p:nvPicPr>
        <p:blipFill>
          <a:blip r:embed="rId17"/>
          <a:stretch>
            <a:fillRect/>
          </a:stretch>
        </p:blipFill>
        <p:spPr>
          <a:xfrm>
            <a:off x="433705" y="0"/>
            <a:ext cx="7466965" cy="3783965"/>
          </a:xfrm>
          <a:prstGeom prst="rect">
            <a:avLst/>
          </a:prstGeom>
        </p:spPr>
      </p:pic>
      <p:sp>
        <p:nvSpPr>
          <p:cNvPr id="37" name="矩形 36"/>
          <p:cNvSpPr/>
          <p:nvPr>
            <p:custDataLst>
              <p:tags r:id="rId3"/>
            </p:custDataLst>
          </p:nvPr>
        </p:nvSpPr>
        <p:spPr>
          <a:xfrm>
            <a:off x="4324350" y="4020820"/>
            <a:ext cx="3543300" cy="2446020"/>
          </a:xfrm>
          <a:prstGeom prst="rect">
            <a:avLst/>
          </a:prstGeom>
          <a:solidFill>
            <a:srgbClr val="FFFFFF"/>
          </a:solidFill>
          <a:ln>
            <a:noFill/>
          </a:ln>
          <a:effectLst>
            <a:outerShdw blurRad="317500" dist="38100" dir="5400000" sx="101000" sy="101000" algn="t" rotWithShape="0">
              <a:prstClr val="black">
                <a:alpha val="32000"/>
              </a:prstClr>
            </a:outerShdw>
          </a:effectLst>
        </p:spPr>
        <p:style>
          <a:lnRef idx="2">
            <a:srgbClr val="FFFFFF">
              <a:shade val="50000"/>
            </a:srgbClr>
          </a:lnRef>
          <a:fillRef idx="1">
            <a:srgbClr val="FFFFFF"/>
          </a:fillRef>
          <a:effectRef idx="0">
            <a:srgbClr val="FFFFFF"/>
          </a:effectRef>
          <a:fontRef idx="minor">
            <a:srgbClr val="FFFFFF"/>
          </a:fontRef>
        </p:style>
        <p:txBody>
          <a:bodyPr wrap="square" lIns="90000" tIns="46800" rIns="90000" bIns="46800" rtlCol="0" anchor="ctr">
            <a:normAutofit/>
          </a:bodyPr>
          <a:lstStyle/>
          <a:p>
            <a:pPr algn="ctr"/>
            <a:endParaRPr lang="zh-CN" altLang="en-US"/>
          </a:p>
        </p:txBody>
      </p:sp>
      <p:sp>
        <p:nvSpPr>
          <p:cNvPr id="23" name="矩形 22"/>
          <p:cNvSpPr/>
          <p:nvPr>
            <p:custDataLst>
              <p:tags r:id="rId4"/>
            </p:custDataLst>
          </p:nvPr>
        </p:nvSpPr>
        <p:spPr>
          <a:xfrm>
            <a:off x="8208645" y="2150745"/>
            <a:ext cx="3543300" cy="4316095"/>
          </a:xfrm>
          <a:prstGeom prst="rect">
            <a:avLst/>
          </a:prstGeom>
          <a:solidFill>
            <a:srgbClr val="FFFFFF"/>
          </a:solidFill>
          <a:ln>
            <a:noFill/>
          </a:ln>
          <a:effectLst>
            <a:outerShdw blurRad="317500" dist="38100" dir="5400000" sx="101000" sy="101000" algn="t" rotWithShape="0">
              <a:prstClr val="black">
                <a:alpha val="32000"/>
              </a:prstClr>
            </a:outerShdw>
          </a:effectLst>
        </p:spPr>
        <p:style>
          <a:lnRef idx="2">
            <a:srgbClr val="FFFFFF">
              <a:shade val="50000"/>
            </a:srgbClr>
          </a:lnRef>
          <a:fillRef idx="1">
            <a:srgbClr val="FFFFFF"/>
          </a:fillRef>
          <a:effectRef idx="0">
            <a:srgbClr val="FFFFFF"/>
          </a:effectRef>
          <a:fontRef idx="minor">
            <a:srgbClr val="FFFFFF"/>
          </a:fontRef>
        </p:style>
        <p:txBody>
          <a:bodyPr wrap="square" lIns="90000" tIns="46800" rIns="90000" bIns="46800" rtlCol="0" anchor="ctr">
            <a:normAutofit/>
          </a:bodyPr>
          <a:lstStyle/>
          <a:p>
            <a:pPr algn="ctr"/>
            <a:endParaRPr lang="zh-CN" altLang="en-US"/>
          </a:p>
        </p:txBody>
      </p:sp>
      <p:sp>
        <p:nvSpPr>
          <p:cNvPr id="29" name="矩形 28"/>
          <p:cNvSpPr/>
          <p:nvPr>
            <p:custDataLst>
              <p:tags r:id="rId5"/>
            </p:custDataLst>
          </p:nvPr>
        </p:nvSpPr>
        <p:spPr>
          <a:xfrm>
            <a:off x="433712" y="4020820"/>
            <a:ext cx="3543300" cy="2446020"/>
          </a:xfrm>
          <a:prstGeom prst="rect">
            <a:avLst/>
          </a:prstGeom>
          <a:solidFill>
            <a:srgbClr val="FFFFFF"/>
          </a:solidFill>
          <a:ln>
            <a:noFill/>
          </a:ln>
          <a:effectLst>
            <a:outerShdw blurRad="317500" dist="38100" dir="5400000" sx="101000" sy="101000" algn="t" rotWithShape="0">
              <a:prstClr val="black">
                <a:alpha val="32000"/>
              </a:prstClr>
            </a:outerShdw>
          </a:effectLst>
        </p:spPr>
        <p:style>
          <a:lnRef idx="2">
            <a:srgbClr val="FFFFFF">
              <a:shade val="50000"/>
            </a:srgbClr>
          </a:lnRef>
          <a:fillRef idx="1">
            <a:srgbClr val="FFFFFF"/>
          </a:fillRef>
          <a:effectRef idx="0">
            <a:srgbClr val="FFFFFF"/>
          </a:effectRef>
          <a:fontRef idx="minor">
            <a:srgbClr val="FFFFFF"/>
          </a:fontRef>
        </p:style>
        <p:txBody>
          <a:bodyPr wrap="square" lIns="90000" tIns="46800" rIns="90000" bIns="46800" rtlCol="0" anchor="ctr">
            <a:normAutofit/>
          </a:bodyPr>
          <a:lstStyle/>
          <a:p>
            <a:pPr algn="ctr"/>
            <a:endParaRPr lang="zh-CN" altLang="en-US"/>
          </a:p>
        </p:txBody>
      </p:sp>
      <p:sp>
        <p:nvSpPr>
          <p:cNvPr id="2" name="文本框 1"/>
          <p:cNvSpPr txBox="1"/>
          <p:nvPr>
            <p:custDataLst>
              <p:tags r:id="rId6"/>
            </p:custDataLst>
          </p:nvPr>
        </p:nvSpPr>
        <p:spPr>
          <a:xfrm>
            <a:off x="4488818" y="4133090"/>
            <a:ext cx="2048504" cy="914546"/>
          </a:xfrm>
          <a:prstGeom prst="rect">
            <a:avLst/>
          </a:prstGeom>
          <a:noFill/>
        </p:spPr>
        <p:txBody>
          <a:bodyPr wrap="square" lIns="90000" tIns="46800" rIns="90000" bIns="46800" rtlCol="0" anchor="b" anchorCtr="0">
            <a:normAutofit lnSpcReduction="10000"/>
          </a:bodyPr>
          <a:lstStyle>
            <a:defPPr>
              <a:defRPr lang="zh-CN"/>
            </a:defPPr>
            <a:lvl1pPr lvl="0" defTabSz="913765">
              <a:buSzPct val="25000"/>
              <a:defRPr sz="5400" b="1" spc="120">
                <a:solidFill>
                  <a:srgbClr val="262626"/>
                </a:solidFill>
                <a:latin typeface="Arial" panose="020B0604020202020204" pitchFamily="34" charset="0"/>
                <a:ea typeface="微软雅黑" panose="020B0503020204020204" pitchFamily="34" charset="-122"/>
                <a:cs typeface="Arial" panose="020B0604020202020204" pitchFamily="34" charset="0"/>
              </a:defRPr>
            </a:lvl1pPr>
          </a:lstStyle>
          <a:p>
            <a:r>
              <a:rPr lang="en-US" altLang="zh-CN">
                <a:solidFill>
                  <a:srgbClr val="000000">
                    <a:lumMod val="75000"/>
                    <a:lumOff val="25000"/>
                  </a:srgbClr>
                </a:solidFill>
              </a:rPr>
              <a:t>02.</a:t>
            </a:r>
            <a:endParaRPr lang="zh-CN" altLang="en-US">
              <a:solidFill>
                <a:srgbClr val="000000">
                  <a:lumMod val="75000"/>
                  <a:lumOff val="25000"/>
                </a:srgbClr>
              </a:solidFill>
            </a:endParaRPr>
          </a:p>
        </p:txBody>
      </p:sp>
      <p:sp>
        <p:nvSpPr>
          <p:cNvPr id="3" name="文本框 2"/>
          <p:cNvSpPr txBox="1"/>
          <p:nvPr>
            <p:custDataLst>
              <p:tags r:id="rId7"/>
            </p:custDataLst>
          </p:nvPr>
        </p:nvSpPr>
        <p:spPr>
          <a:xfrm>
            <a:off x="4488817" y="5647629"/>
            <a:ext cx="3202095" cy="758787"/>
          </a:xfrm>
          <a:prstGeom prst="rect">
            <a:avLst/>
          </a:prstGeom>
          <a:noFill/>
        </p:spPr>
        <p:txBody>
          <a:bodyPr wrap="square" lIns="90000" tIns="46800" rIns="90000" bIns="46800" rtlCol="0">
            <a:normAutofit/>
          </a:bodyPr>
          <a:lstStyle>
            <a:defPPr>
              <a:defRPr lang="zh-CN"/>
            </a:defPPr>
            <a:lvl1pPr>
              <a:lnSpc>
                <a:spcPct val="150000"/>
              </a:lnSpc>
              <a:defRPr sz="1400">
                <a:solidFill>
                  <a:srgbClr val="000000">
                    <a:lumMod val="50000"/>
                    <a:lumOff val="50000"/>
                  </a:srgbClr>
                </a:solidFill>
                <a:latin typeface="微软雅黑" panose="020B0503020204020204" pitchFamily="34" charset="-122"/>
                <a:ea typeface="微软雅黑" panose="020B0503020204020204" pitchFamily="34" charset="-122"/>
              </a:defRPr>
            </a:lvl1pPr>
          </a:lstStyle>
          <a:p>
            <a:r>
              <a:rPr lang="zh-CN" altLang="en-US"/>
              <a:t>墙身防潮和底板防潮。</a:t>
            </a:r>
          </a:p>
        </p:txBody>
      </p:sp>
      <p:sp>
        <p:nvSpPr>
          <p:cNvPr id="4" name="文本框 3"/>
          <p:cNvSpPr txBox="1"/>
          <p:nvPr>
            <p:custDataLst>
              <p:tags r:id="rId8"/>
            </p:custDataLst>
          </p:nvPr>
        </p:nvSpPr>
        <p:spPr>
          <a:xfrm>
            <a:off x="4488818" y="5095021"/>
            <a:ext cx="3202096" cy="508215"/>
          </a:xfrm>
          <a:prstGeom prst="rect">
            <a:avLst/>
          </a:prstGeom>
          <a:noFill/>
        </p:spPr>
        <p:txBody>
          <a:bodyPr wrap="square" lIns="90000" tIns="46800" rIns="90000" bIns="46800" rtlCol="0" anchor="b">
            <a:normAutofit/>
          </a:bodyPr>
          <a:lstStyle>
            <a:defPPr>
              <a:defRPr lang="zh-CN"/>
            </a:defPPr>
            <a:lvl1pPr lvl="0" defTabSz="913765">
              <a:buSzPct val="25000"/>
              <a:defRPr sz="2400" b="1" spc="120">
                <a:solidFill>
                  <a:srgbClr val="262626"/>
                </a:solidFill>
                <a:latin typeface="微软雅黑" panose="020B0503020204020204" pitchFamily="34" charset="-122"/>
                <a:ea typeface="微软雅黑" panose="020B0503020204020204" pitchFamily="34" charset="-122"/>
              </a:defRPr>
            </a:lvl1pPr>
          </a:lstStyle>
          <a:p>
            <a:r>
              <a:rPr lang="zh-CN" altLang="en-US">
                <a:solidFill>
                  <a:srgbClr val="000000">
                    <a:lumMod val="75000"/>
                    <a:lumOff val="25000"/>
                  </a:srgbClr>
                </a:solidFill>
              </a:rPr>
              <a:t>防潮部位：</a:t>
            </a:r>
          </a:p>
        </p:txBody>
      </p:sp>
      <p:sp>
        <p:nvSpPr>
          <p:cNvPr id="5" name="文本框 4"/>
          <p:cNvSpPr txBox="1"/>
          <p:nvPr>
            <p:custDataLst>
              <p:tags r:id="rId9"/>
            </p:custDataLst>
          </p:nvPr>
        </p:nvSpPr>
        <p:spPr>
          <a:xfrm>
            <a:off x="8373322" y="2564640"/>
            <a:ext cx="2048504" cy="914546"/>
          </a:xfrm>
          <a:prstGeom prst="rect">
            <a:avLst/>
          </a:prstGeom>
          <a:noFill/>
        </p:spPr>
        <p:txBody>
          <a:bodyPr wrap="square" lIns="90000" tIns="46800" rIns="90000" bIns="46800" rtlCol="0" anchor="b" anchorCtr="0">
            <a:normAutofit lnSpcReduction="10000"/>
          </a:bodyPr>
          <a:lstStyle>
            <a:defPPr>
              <a:defRPr lang="zh-CN"/>
            </a:defPPr>
            <a:lvl1pPr lvl="0" defTabSz="913765">
              <a:buSzPct val="25000"/>
              <a:defRPr sz="5400" b="1" spc="120">
                <a:solidFill>
                  <a:srgbClr val="262626"/>
                </a:solidFill>
                <a:latin typeface="Arial" panose="020B0604020202020204" pitchFamily="34" charset="0"/>
                <a:ea typeface="微软雅黑" panose="020B0503020204020204" pitchFamily="34" charset="-122"/>
                <a:cs typeface="Arial" panose="020B0604020202020204" pitchFamily="34" charset="0"/>
              </a:defRPr>
            </a:lvl1pPr>
          </a:lstStyle>
          <a:p>
            <a:r>
              <a:rPr lang="en-US" altLang="zh-CN">
                <a:solidFill>
                  <a:srgbClr val="000000">
                    <a:lumMod val="75000"/>
                    <a:lumOff val="25000"/>
                  </a:srgbClr>
                </a:solidFill>
              </a:rPr>
              <a:t>03.</a:t>
            </a:r>
            <a:endParaRPr lang="zh-CN" altLang="en-US">
              <a:solidFill>
                <a:srgbClr val="000000">
                  <a:lumMod val="75000"/>
                  <a:lumOff val="25000"/>
                </a:srgbClr>
              </a:solidFill>
            </a:endParaRPr>
          </a:p>
        </p:txBody>
      </p:sp>
      <p:sp>
        <p:nvSpPr>
          <p:cNvPr id="6" name="文本框 5"/>
          <p:cNvSpPr txBox="1"/>
          <p:nvPr>
            <p:custDataLst>
              <p:tags r:id="rId10"/>
            </p:custDataLst>
          </p:nvPr>
        </p:nvSpPr>
        <p:spPr>
          <a:xfrm>
            <a:off x="8373322" y="4079179"/>
            <a:ext cx="3202096" cy="2031365"/>
          </a:xfrm>
          <a:prstGeom prst="rect">
            <a:avLst/>
          </a:prstGeom>
          <a:noFill/>
        </p:spPr>
        <p:txBody>
          <a:bodyPr wrap="square" lIns="90000" tIns="46800" rIns="90000" bIns="46800" rtlCol="0">
            <a:spAutoFit/>
          </a:bodyPr>
          <a:lstStyle>
            <a:defPPr>
              <a:defRPr lang="zh-CN"/>
            </a:defPPr>
            <a:lvl1pPr>
              <a:lnSpc>
                <a:spcPct val="150000"/>
              </a:lnSpc>
              <a:defRPr sz="1400">
                <a:solidFill>
                  <a:srgbClr val="000000">
                    <a:lumMod val="50000"/>
                    <a:lumOff val="50000"/>
                  </a:srgbClr>
                </a:solidFill>
                <a:latin typeface="微软雅黑" panose="020B0503020204020204" pitchFamily="34" charset="-122"/>
                <a:ea typeface="微软雅黑" panose="020B0503020204020204" pitchFamily="34" charset="-122"/>
              </a:defRPr>
            </a:lvl1pPr>
          </a:lstStyle>
          <a:p>
            <a:pPr>
              <a:lnSpc>
                <a:spcPct val="150000"/>
              </a:lnSpc>
            </a:pPr>
            <a:r>
              <a:rPr lang="zh-CN" altLang="en-US"/>
              <a:t>对于砖砌体地下室必须用水泥砂浆砌筑，墙外侧在做好水泥砂浆抹面后，涂冷底子油及热沥青两道，然后回填低渗透性土壤，如灰土。此外在墙身与地下室地坪及室内地坪之间设墙身水平防潮层，如图2-2-21 所示。</a:t>
            </a:r>
          </a:p>
        </p:txBody>
      </p:sp>
      <p:sp>
        <p:nvSpPr>
          <p:cNvPr id="7" name="文本框 6"/>
          <p:cNvSpPr txBox="1"/>
          <p:nvPr>
            <p:custDataLst>
              <p:tags r:id="rId11"/>
            </p:custDataLst>
          </p:nvPr>
        </p:nvSpPr>
        <p:spPr>
          <a:xfrm>
            <a:off x="8373322" y="3526571"/>
            <a:ext cx="3202096" cy="508215"/>
          </a:xfrm>
          <a:prstGeom prst="rect">
            <a:avLst/>
          </a:prstGeom>
          <a:noFill/>
        </p:spPr>
        <p:txBody>
          <a:bodyPr wrap="square" lIns="90000" tIns="46800" rIns="90000" bIns="46800" rtlCol="0" anchor="b">
            <a:normAutofit/>
          </a:bodyPr>
          <a:lstStyle>
            <a:defPPr>
              <a:defRPr lang="zh-CN"/>
            </a:defPPr>
            <a:lvl1pPr lvl="0" defTabSz="913765">
              <a:buSzPct val="25000"/>
              <a:defRPr sz="2400" b="1" spc="120">
                <a:solidFill>
                  <a:srgbClr val="262626"/>
                </a:solidFill>
                <a:latin typeface="微软雅黑" panose="020B0503020204020204" pitchFamily="34" charset="-122"/>
                <a:ea typeface="微软雅黑" panose="020B0503020204020204" pitchFamily="34" charset="-122"/>
              </a:defRPr>
            </a:lvl1pPr>
          </a:lstStyle>
          <a:p>
            <a:r>
              <a:rPr lang="zh-CN" altLang="en-US">
                <a:solidFill>
                  <a:srgbClr val="000000">
                    <a:lumMod val="75000"/>
                    <a:lumOff val="25000"/>
                  </a:srgbClr>
                </a:solidFill>
              </a:rPr>
              <a:t>防潮做法：</a:t>
            </a:r>
          </a:p>
        </p:txBody>
      </p:sp>
      <p:sp>
        <p:nvSpPr>
          <p:cNvPr id="8" name="文本框 7"/>
          <p:cNvSpPr txBox="1"/>
          <p:nvPr>
            <p:custDataLst>
              <p:tags r:id="rId12"/>
            </p:custDataLst>
          </p:nvPr>
        </p:nvSpPr>
        <p:spPr>
          <a:xfrm>
            <a:off x="598180" y="4133090"/>
            <a:ext cx="2048504" cy="914546"/>
          </a:xfrm>
          <a:prstGeom prst="rect">
            <a:avLst/>
          </a:prstGeom>
          <a:noFill/>
        </p:spPr>
        <p:txBody>
          <a:bodyPr wrap="square" lIns="90000" tIns="46800" rIns="90000" bIns="46800" rtlCol="0" anchor="b" anchorCtr="0">
            <a:normAutofit lnSpcReduction="10000"/>
          </a:bodyPr>
          <a:lstStyle>
            <a:defPPr>
              <a:defRPr lang="zh-CN"/>
            </a:defPPr>
            <a:lvl1pPr lvl="0" defTabSz="913765">
              <a:buSzPct val="25000"/>
              <a:defRPr sz="5400" b="1" spc="120">
                <a:solidFill>
                  <a:srgbClr val="FFFFFF"/>
                </a:solidFill>
                <a:latin typeface="Arial" panose="020B0604020202020204" pitchFamily="34" charset="0"/>
                <a:ea typeface="微软雅黑" panose="020B0503020204020204" pitchFamily="34" charset="-122"/>
                <a:cs typeface="Arial" panose="020B0604020202020204" pitchFamily="34" charset="0"/>
              </a:defRPr>
            </a:lvl1pPr>
          </a:lstStyle>
          <a:p>
            <a:r>
              <a:rPr lang="en-US" altLang="zh-CN">
                <a:solidFill>
                  <a:srgbClr val="000000">
                    <a:lumMod val="75000"/>
                    <a:lumOff val="25000"/>
                  </a:srgbClr>
                </a:solidFill>
              </a:rPr>
              <a:t>01.</a:t>
            </a:r>
            <a:endParaRPr lang="zh-CN" altLang="en-US">
              <a:solidFill>
                <a:srgbClr val="000000">
                  <a:lumMod val="75000"/>
                  <a:lumOff val="25000"/>
                </a:srgbClr>
              </a:solidFill>
            </a:endParaRPr>
          </a:p>
        </p:txBody>
      </p:sp>
      <p:sp>
        <p:nvSpPr>
          <p:cNvPr id="10" name="文本框 9"/>
          <p:cNvSpPr txBox="1"/>
          <p:nvPr>
            <p:custDataLst>
              <p:tags r:id="rId13"/>
            </p:custDataLst>
          </p:nvPr>
        </p:nvSpPr>
        <p:spPr>
          <a:xfrm>
            <a:off x="563576" y="5647629"/>
            <a:ext cx="3213403" cy="758787"/>
          </a:xfrm>
          <a:prstGeom prst="rect">
            <a:avLst/>
          </a:prstGeom>
          <a:noFill/>
        </p:spPr>
        <p:txBody>
          <a:bodyPr wrap="square" lIns="90000" tIns="46800" rIns="90000" bIns="46800" rtlCol="0">
            <a:normAutofit/>
          </a:bodyPr>
          <a:lstStyle>
            <a:defPPr>
              <a:defRPr lang="zh-CN"/>
            </a:defPPr>
            <a:lvl1pPr>
              <a:lnSpc>
                <a:spcPct val="150000"/>
              </a:lnSpc>
              <a:defRPr sz="1400">
                <a:solidFill>
                  <a:srgbClr val="FFFFFF"/>
                </a:solidFill>
                <a:latin typeface="微软雅黑" panose="020B0503020204020204" pitchFamily="34" charset="-122"/>
                <a:ea typeface="微软雅黑" panose="020B0503020204020204" pitchFamily="34" charset="-122"/>
              </a:defRPr>
            </a:lvl1pPr>
          </a:lstStyle>
          <a:p>
            <a:r>
              <a:rPr lang="zh-CN" altLang="en-US">
                <a:solidFill>
                  <a:srgbClr val="000000">
                    <a:lumMod val="50000"/>
                    <a:lumOff val="50000"/>
                  </a:srgbClr>
                </a:solidFill>
              </a:rPr>
              <a:t>常年最高地下水位与地下室底板之间的距离＞ 500 时，做防潮处理。</a:t>
            </a:r>
          </a:p>
        </p:txBody>
      </p:sp>
      <p:sp>
        <p:nvSpPr>
          <p:cNvPr id="11" name="文本框 10"/>
          <p:cNvSpPr txBox="1"/>
          <p:nvPr>
            <p:custDataLst>
              <p:tags r:id="rId14"/>
            </p:custDataLst>
          </p:nvPr>
        </p:nvSpPr>
        <p:spPr>
          <a:xfrm>
            <a:off x="563576" y="5095021"/>
            <a:ext cx="3202096" cy="508215"/>
          </a:xfrm>
          <a:prstGeom prst="rect">
            <a:avLst/>
          </a:prstGeom>
          <a:noFill/>
        </p:spPr>
        <p:txBody>
          <a:bodyPr wrap="square" lIns="90000" tIns="46800" rIns="90000" bIns="46800" rtlCol="0" anchor="b">
            <a:normAutofit/>
          </a:bodyPr>
          <a:lstStyle>
            <a:defPPr>
              <a:defRPr lang="zh-CN"/>
            </a:defPPr>
            <a:lvl1pPr lvl="0" defTabSz="913765">
              <a:buSzPct val="25000"/>
              <a:defRPr sz="2400" b="1">
                <a:solidFill>
                  <a:srgbClr val="FFFFFF"/>
                </a:solidFill>
                <a:latin typeface="微软雅黑" panose="020B0503020204020204" pitchFamily="34" charset="-122"/>
                <a:ea typeface="微软雅黑" panose="020B0503020204020204" pitchFamily="34" charset="-122"/>
              </a:defRPr>
            </a:lvl1pPr>
          </a:lstStyle>
          <a:p>
            <a:r>
              <a:rPr lang="zh-CN" altLang="en-US">
                <a:solidFill>
                  <a:srgbClr val="000000">
                    <a:lumMod val="75000"/>
                    <a:lumOff val="25000"/>
                  </a:srgbClr>
                </a:solidFill>
              </a:rPr>
              <a:t>条件：</a:t>
            </a:r>
          </a:p>
        </p:txBody>
      </p:sp>
      <p:sp>
        <p:nvSpPr>
          <p:cNvPr id="12" name="文本框 11"/>
          <p:cNvSpPr txBox="1"/>
          <p:nvPr>
            <p:custDataLst>
              <p:tags r:id="rId15"/>
            </p:custDataLst>
          </p:nvPr>
        </p:nvSpPr>
        <p:spPr>
          <a:xfrm>
            <a:off x="8444865" y="621030"/>
            <a:ext cx="3070860" cy="876935"/>
          </a:xfrm>
          <a:prstGeom prst="rect">
            <a:avLst/>
          </a:prstGeom>
          <a:noFill/>
          <a:ln>
            <a:noFill/>
          </a:ln>
        </p:spPr>
        <p:txBody>
          <a:bodyPr wrap="square" lIns="91440" tIns="45720" rIns="91440" bIns="45720" anchor="b" anchorCtr="0">
            <a:normAutofit fontScale="82500" lnSpcReduction="20000"/>
          </a:bodyPr>
          <a:lstStyle>
            <a:defPPr>
              <a:defRPr lang="zh-CN"/>
            </a:defPPr>
            <a:lvl1pPr algn="ctr" defTabSz="913765">
              <a:lnSpc>
                <a:spcPct val="150000"/>
              </a:lnSpc>
              <a:buSzPct val="25000"/>
              <a:defRPr sz="4800" b="1" spc="600">
                <a:solidFill>
                  <a:srgbClr val="FFFFFF"/>
                </a:solidFill>
                <a:latin typeface="微软雅黑" panose="020B0503020204020204" pitchFamily="34" charset="-122"/>
                <a:ea typeface="微软雅黑" panose="020B0503020204020204" pitchFamily="34" charset="-122"/>
                <a:cs typeface="Arial" panose="020B0604020202020204" pitchFamily="34" charset="0"/>
              </a:defRPr>
            </a:lvl1pPr>
          </a:lstStyle>
          <a:p>
            <a:r>
              <a:rPr lang="zh-CN" altLang="en-US"/>
              <a:t>构造要求</a:t>
            </a:r>
          </a:p>
        </p:txBody>
      </p:sp>
    </p:spTree>
    <p:custDataLst>
      <p:tags r:id="rId1"/>
    </p:custDataLst>
  </p:cSld>
  <p:clrMapOvr>
    <a:masterClrMapping/>
  </p:clrMapOvr>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îṥliḓê"/>
          <p:cNvGrpSpPr/>
          <p:nvPr/>
        </p:nvGrpSpPr>
        <p:grpSpPr>
          <a:xfrm>
            <a:off x="770255" y="1697990"/>
            <a:ext cx="5901055" cy="4450080"/>
            <a:chOff x="812801" y="1683663"/>
            <a:chExt cx="3835402" cy="3832395"/>
          </a:xfrm>
        </p:grpSpPr>
        <p:grpSp>
          <p:nvGrpSpPr>
            <p:cNvPr id="27" name="ïśḷíďê"/>
            <p:cNvGrpSpPr/>
            <p:nvPr/>
          </p:nvGrpSpPr>
          <p:grpSpPr>
            <a:xfrm>
              <a:off x="812801" y="1683663"/>
              <a:ext cx="3835402" cy="3832395"/>
              <a:chOff x="976406" y="2270126"/>
              <a:chExt cx="2951163" cy="2947988"/>
            </a:xfrm>
            <a:solidFill>
              <a:schemeClr val="accent1"/>
            </a:solidFill>
          </p:grpSpPr>
          <p:sp>
            <p:nvSpPr>
              <p:cNvPr id="30" name="ïšliḍè"/>
              <p:cNvSpPr/>
              <p:nvPr/>
            </p:nvSpPr>
            <p:spPr bwMode="auto">
              <a:xfrm>
                <a:off x="1971769" y="2871789"/>
                <a:ext cx="1949450" cy="2336800"/>
              </a:xfrm>
              <a:custGeom>
                <a:avLst/>
                <a:gdLst>
                  <a:gd name="T0" fmla="*/ 764 w 804"/>
                  <a:gd name="T1" fmla="*/ 744 h 964"/>
                  <a:gd name="T2" fmla="*/ 584 w 804"/>
                  <a:gd name="T3" fmla="*/ 924 h 964"/>
                  <a:gd name="T4" fmla="*/ 0 w 804"/>
                  <a:gd name="T5" fmla="*/ 924 h 964"/>
                  <a:gd name="T6" fmla="*/ 0 w 804"/>
                  <a:gd name="T7" fmla="*/ 964 h 964"/>
                  <a:gd name="T8" fmla="*/ 584 w 804"/>
                  <a:gd name="T9" fmla="*/ 964 h 964"/>
                  <a:gd name="T10" fmla="*/ 804 w 804"/>
                  <a:gd name="T11" fmla="*/ 744 h 964"/>
                  <a:gd name="T12" fmla="*/ 804 w 804"/>
                  <a:gd name="T13" fmla="*/ 0 h 964"/>
                  <a:gd name="T14" fmla="*/ 764 w 804"/>
                  <a:gd name="T15" fmla="*/ 0 h 964"/>
                  <a:gd name="T16" fmla="*/ 764 w 804"/>
                  <a:gd name="T17" fmla="*/ 744 h 9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04" h="964">
                    <a:moveTo>
                      <a:pt x="764" y="744"/>
                    </a:moveTo>
                    <a:cubicBezTo>
                      <a:pt x="764" y="843"/>
                      <a:pt x="683" y="924"/>
                      <a:pt x="584" y="924"/>
                    </a:cubicBezTo>
                    <a:cubicBezTo>
                      <a:pt x="0" y="924"/>
                      <a:pt x="0" y="924"/>
                      <a:pt x="0" y="924"/>
                    </a:cubicBezTo>
                    <a:cubicBezTo>
                      <a:pt x="0" y="964"/>
                      <a:pt x="0" y="964"/>
                      <a:pt x="0" y="964"/>
                    </a:cubicBezTo>
                    <a:cubicBezTo>
                      <a:pt x="584" y="964"/>
                      <a:pt x="584" y="964"/>
                      <a:pt x="584" y="964"/>
                    </a:cubicBezTo>
                    <a:cubicBezTo>
                      <a:pt x="705" y="964"/>
                      <a:pt x="804" y="865"/>
                      <a:pt x="804" y="744"/>
                    </a:cubicBezTo>
                    <a:cubicBezTo>
                      <a:pt x="804" y="0"/>
                      <a:pt x="804" y="0"/>
                      <a:pt x="804" y="0"/>
                    </a:cubicBezTo>
                    <a:cubicBezTo>
                      <a:pt x="764" y="0"/>
                      <a:pt x="764" y="0"/>
                      <a:pt x="764" y="0"/>
                    </a:cubicBezTo>
                    <a:lnTo>
                      <a:pt x="764" y="744"/>
                    </a:lnTo>
                    <a:close/>
                  </a:path>
                </a:pathLst>
              </a:custGeom>
              <a:solidFill>
                <a:schemeClr val="bg1">
                  <a:lumMod val="85000"/>
                </a:schemeClr>
              </a:solidFill>
              <a:ln>
                <a:noFill/>
              </a:ln>
            </p:spPr>
            <p:txBody>
              <a:bodyPr vert="horz" wrap="square" lIns="91440" tIns="45720" rIns="91440" bIns="45720" numCol="1" anchor="t" anchorCtr="0" compatLnSpc="1">
                <a:normAutofit/>
              </a:bodyPr>
              <a:lstStyle/>
              <a:p>
                <a:endParaRPr lang="id-ID"/>
              </a:p>
            </p:txBody>
          </p:sp>
          <p:sp>
            <p:nvSpPr>
              <p:cNvPr id="31" name="ïṧḻîdè"/>
              <p:cNvSpPr/>
              <p:nvPr/>
            </p:nvSpPr>
            <p:spPr bwMode="auto">
              <a:xfrm>
                <a:off x="982756" y="2270126"/>
                <a:ext cx="1949450" cy="2376488"/>
              </a:xfrm>
              <a:custGeom>
                <a:avLst/>
                <a:gdLst>
                  <a:gd name="T0" fmla="*/ 40 w 804"/>
                  <a:gd name="T1" fmla="*/ 220 h 980"/>
                  <a:gd name="T2" fmla="*/ 220 w 804"/>
                  <a:gd name="T3" fmla="*/ 40 h 980"/>
                  <a:gd name="T4" fmla="*/ 804 w 804"/>
                  <a:gd name="T5" fmla="*/ 40 h 980"/>
                  <a:gd name="T6" fmla="*/ 804 w 804"/>
                  <a:gd name="T7" fmla="*/ 0 h 980"/>
                  <a:gd name="T8" fmla="*/ 220 w 804"/>
                  <a:gd name="T9" fmla="*/ 0 h 980"/>
                  <a:gd name="T10" fmla="*/ 0 w 804"/>
                  <a:gd name="T11" fmla="*/ 220 h 980"/>
                  <a:gd name="T12" fmla="*/ 0 w 804"/>
                  <a:gd name="T13" fmla="*/ 980 h 980"/>
                  <a:gd name="T14" fmla="*/ 40 w 804"/>
                  <a:gd name="T15" fmla="*/ 980 h 980"/>
                  <a:gd name="T16" fmla="*/ 40 w 804"/>
                  <a:gd name="T17" fmla="*/ 220 h 9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04" h="980">
                    <a:moveTo>
                      <a:pt x="40" y="220"/>
                    </a:moveTo>
                    <a:cubicBezTo>
                      <a:pt x="40" y="121"/>
                      <a:pt x="121" y="40"/>
                      <a:pt x="220" y="40"/>
                    </a:cubicBezTo>
                    <a:cubicBezTo>
                      <a:pt x="804" y="40"/>
                      <a:pt x="804" y="40"/>
                      <a:pt x="804" y="40"/>
                    </a:cubicBezTo>
                    <a:cubicBezTo>
                      <a:pt x="804" y="0"/>
                      <a:pt x="804" y="0"/>
                      <a:pt x="804" y="0"/>
                    </a:cubicBezTo>
                    <a:cubicBezTo>
                      <a:pt x="220" y="0"/>
                      <a:pt x="220" y="0"/>
                      <a:pt x="220" y="0"/>
                    </a:cubicBezTo>
                    <a:cubicBezTo>
                      <a:pt x="99" y="0"/>
                      <a:pt x="0" y="99"/>
                      <a:pt x="0" y="220"/>
                    </a:cubicBezTo>
                    <a:cubicBezTo>
                      <a:pt x="0" y="980"/>
                      <a:pt x="0" y="980"/>
                      <a:pt x="0" y="980"/>
                    </a:cubicBezTo>
                    <a:cubicBezTo>
                      <a:pt x="40" y="980"/>
                      <a:pt x="40" y="980"/>
                      <a:pt x="40" y="980"/>
                    </a:cubicBezTo>
                    <a:lnTo>
                      <a:pt x="40" y="220"/>
                    </a:lnTo>
                    <a:close/>
                  </a:path>
                </a:pathLst>
              </a:custGeom>
              <a:solidFill>
                <a:schemeClr val="bg1">
                  <a:lumMod val="85000"/>
                </a:schemeClr>
              </a:solidFill>
              <a:ln>
                <a:noFill/>
              </a:ln>
            </p:spPr>
            <p:txBody>
              <a:bodyPr vert="horz" wrap="square" lIns="91440" tIns="45720" rIns="91440" bIns="45720" numCol="1" anchor="t" anchorCtr="0" compatLnSpc="1">
                <a:normAutofit/>
              </a:bodyPr>
              <a:lstStyle/>
              <a:p>
                <a:endParaRPr lang="id-ID"/>
              </a:p>
            </p:txBody>
          </p:sp>
          <p:sp>
            <p:nvSpPr>
              <p:cNvPr id="32" name="ï$1ïḋè"/>
              <p:cNvSpPr/>
              <p:nvPr/>
            </p:nvSpPr>
            <p:spPr bwMode="auto">
              <a:xfrm>
                <a:off x="1460594" y="4738689"/>
                <a:ext cx="412750" cy="479425"/>
              </a:xfrm>
              <a:custGeom>
                <a:avLst/>
                <a:gdLst>
                  <a:gd name="T0" fmla="*/ 170 w 170"/>
                  <a:gd name="T1" fmla="*/ 111 h 198"/>
                  <a:gd name="T2" fmla="*/ 147 w 170"/>
                  <a:gd name="T3" fmla="*/ 52 h 198"/>
                  <a:gd name="T4" fmla="*/ 87 w 170"/>
                  <a:gd name="T5" fmla="*/ 26 h 198"/>
                  <a:gd name="T6" fmla="*/ 87 w 170"/>
                  <a:gd name="T7" fmla="*/ 0 h 198"/>
                  <a:gd name="T8" fmla="*/ 24 w 170"/>
                  <a:gd name="T9" fmla="*/ 41 h 198"/>
                  <a:gd name="T10" fmla="*/ 0 w 170"/>
                  <a:gd name="T11" fmla="*/ 110 h 198"/>
                  <a:gd name="T12" fmla="*/ 24 w 170"/>
                  <a:gd name="T13" fmla="*/ 173 h 198"/>
                  <a:gd name="T14" fmla="*/ 84 w 170"/>
                  <a:gd name="T15" fmla="*/ 198 h 198"/>
                  <a:gd name="T16" fmla="*/ 145 w 170"/>
                  <a:gd name="T17" fmla="*/ 173 h 198"/>
                  <a:gd name="T18" fmla="*/ 170 w 170"/>
                  <a:gd name="T19" fmla="*/ 111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0" h="198">
                    <a:moveTo>
                      <a:pt x="170" y="111"/>
                    </a:moveTo>
                    <a:cubicBezTo>
                      <a:pt x="170" y="87"/>
                      <a:pt x="162" y="68"/>
                      <a:pt x="147" y="52"/>
                    </a:cubicBezTo>
                    <a:cubicBezTo>
                      <a:pt x="132" y="36"/>
                      <a:pt x="111" y="28"/>
                      <a:pt x="87" y="26"/>
                    </a:cubicBezTo>
                    <a:cubicBezTo>
                      <a:pt x="87" y="0"/>
                      <a:pt x="87" y="0"/>
                      <a:pt x="87" y="0"/>
                    </a:cubicBezTo>
                    <a:cubicBezTo>
                      <a:pt x="59" y="7"/>
                      <a:pt x="39" y="21"/>
                      <a:pt x="24" y="41"/>
                    </a:cubicBezTo>
                    <a:cubicBezTo>
                      <a:pt x="8" y="61"/>
                      <a:pt x="0" y="84"/>
                      <a:pt x="0" y="110"/>
                    </a:cubicBezTo>
                    <a:cubicBezTo>
                      <a:pt x="0" y="135"/>
                      <a:pt x="8" y="156"/>
                      <a:pt x="24" y="173"/>
                    </a:cubicBezTo>
                    <a:cubicBezTo>
                      <a:pt x="41" y="190"/>
                      <a:pt x="60" y="198"/>
                      <a:pt x="84" y="198"/>
                    </a:cubicBezTo>
                    <a:cubicBezTo>
                      <a:pt x="109" y="198"/>
                      <a:pt x="129" y="190"/>
                      <a:pt x="145" y="173"/>
                    </a:cubicBezTo>
                    <a:cubicBezTo>
                      <a:pt x="162" y="156"/>
                      <a:pt x="170" y="136"/>
                      <a:pt x="170" y="111"/>
                    </a:cubicBezTo>
                    <a:close/>
                  </a:path>
                </a:pathLst>
              </a:custGeom>
              <a:solidFill>
                <a:schemeClr val="bg1">
                  <a:lumMod val="85000"/>
                </a:schemeClr>
              </a:solidFill>
              <a:ln>
                <a:noFill/>
              </a:ln>
            </p:spPr>
            <p:txBody>
              <a:bodyPr vert="horz" wrap="square" lIns="91440" tIns="45720" rIns="91440" bIns="45720" numCol="1" anchor="t" anchorCtr="0" compatLnSpc="1">
                <a:normAutofit/>
              </a:bodyPr>
              <a:lstStyle/>
              <a:p>
                <a:endParaRPr lang="id-ID"/>
              </a:p>
            </p:txBody>
          </p:sp>
          <p:sp>
            <p:nvSpPr>
              <p:cNvPr id="33" name="íŝļíďé"/>
              <p:cNvSpPr/>
              <p:nvPr/>
            </p:nvSpPr>
            <p:spPr bwMode="auto">
              <a:xfrm>
                <a:off x="976406" y="4738689"/>
                <a:ext cx="411163" cy="479425"/>
              </a:xfrm>
              <a:custGeom>
                <a:avLst/>
                <a:gdLst>
                  <a:gd name="T0" fmla="*/ 146 w 170"/>
                  <a:gd name="T1" fmla="*/ 173 h 198"/>
                  <a:gd name="T2" fmla="*/ 170 w 170"/>
                  <a:gd name="T3" fmla="*/ 111 h 198"/>
                  <a:gd name="T4" fmla="*/ 147 w 170"/>
                  <a:gd name="T5" fmla="*/ 52 h 198"/>
                  <a:gd name="T6" fmla="*/ 87 w 170"/>
                  <a:gd name="T7" fmla="*/ 26 h 198"/>
                  <a:gd name="T8" fmla="*/ 87 w 170"/>
                  <a:gd name="T9" fmla="*/ 0 h 198"/>
                  <a:gd name="T10" fmla="*/ 24 w 170"/>
                  <a:gd name="T11" fmla="*/ 41 h 198"/>
                  <a:gd name="T12" fmla="*/ 0 w 170"/>
                  <a:gd name="T13" fmla="*/ 110 h 198"/>
                  <a:gd name="T14" fmla="*/ 25 w 170"/>
                  <a:gd name="T15" fmla="*/ 173 h 198"/>
                  <a:gd name="T16" fmla="*/ 84 w 170"/>
                  <a:gd name="T17" fmla="*/ 198 h 198"/>
                  <a:gd name="T18" fmla="*/ 146 w 170"/>
                  <a:gd name="T19" fmla="*/ 173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0" h="198">
                    <a:moveTo>
                      <a:pt x="146" y="173"/>
                    </a:moveTo>
                    <a:cubicBezTo>
                      <a:pt x="162" y="156"/>
                      <a:pt x="170" y="136"/>
                      <a:pt x="170" y="111"/>
                    </a:cubicBezTo>
                    <a:cubicBezTo>
                      <a:pt x="170" y="87"/>
                      <a:pt x="162" y="68"/>
                      <a:pt x="147" y="52"/>
                    </a:cubicBezTo>
                    <a:cubicBezTo>
                      <a:pt x="132" y="36"/>
                      <a:pt x="111" y="28"/>
                      <a:pt x="87" y="26"/>
                    </a:cubicBezTo>
                    <a:cubicBezTo>
                      <a:pt x="87" y="0"/>
                      <a:pt x="87" y="0"/>
                      <a:pt x="87" y="0"/>
                    </a:cubicBezTo>
                    <a:cubicBezTo>
                      <a:pt x="63" y="7"/>
                      <a:pt x="40" y="21"/>
                      <a:pt x="24" y="41"/>
                    </a:cubicBezTo>
                    <a:cubicBezTo>
                      <a:pt x="8" y="61"/>
                      <a:pt x="0" y="84"/>
                      <a:pt x="0" y="110"/>
                    </a:cubicBezTo>
                    <a:cubicBezTo>
                      <a:pt x="0" y="135"/>
                      <a:pt x="9" y="156"/>
                      <a:pt x="25" y="173"/>
                    </a:cubicBezTo>
                    <a:cubicBezTo>
                      <a:pt x="41" y="190"/>
                      <a:pt x="61" y="198"/>
                      <a:pt x="84" y="198"/>
                    </a:cubicBezTo>
                    <a:cubicBezTo>
                      <a:pt x="109" y="198"/>
                      <a:pt x="129" y="190"/>
                      <a:pt x="146" y="173"/>
                    </a:cubicBezTo>
                    <a:close/>
                  </a:path>
                </a:pathLst>
              </a:custGeom>
              <a:solidFill>
                <a:schemeClr val="bg1">
                  <a:lumMod val="85000"/>
                </a:schemeClr>
              </a:solidFill>
              <a:ln>
                <a:noFill/>
              </a:ln>
            </p:spPr>
            <p:txBody>
              <a:bodyPr vert="horz" wrap="square" lIns="91440" tIns="45720" rIns="91440" bIns="45720" numCol="1" anchor="t" anchorCtr="0" compatLnSpc="1">
                <a:normAutofit/>
              </a:bodyPr>
              <a:lstStyle/>
              <a:p>
                <a:endParaRPr lang="id-ID"/>
              </a:p>
            </p:txBody>
          </p:sp>
          <p:sp>
            <p:nvSpPr>
              <p:cNvPr id="34" name="îśḻiḑe"/>
              <p:cNvSpPr/>
              <p:nvPr/>
            </p:nvSpPr>
            <p:spPr bwMode="auto">
              <a:xfrm>
                <a:off x="3030631" y="2298701"/>
                <a:ext cx="896938" cy="481013"/>
              </a:xfrm>
              <a:custGeom>
                <a:avLst/>
                <a:gdLst>
                  <a:gd name="T0" fmla="*/ 146 w 370"/>
                  <a:gd name="T1" fmla="*/ 157 h 198"/>
                  <a:gd name="T2" fmla="*/ 83 w 370"/>
                  <a:gd name="T3" fmla="*/ 198 h 198"/>
                  <a:gd name="T4" fmla="*/ 83 w 370"/>
                  <a:gd name="T5" fmla="*/ 172 h 198"/>
                  <a:gd name="T6" fmla="*/ 23 w 370"/>
                  <a:gd name="T7" fmla="*/ 146 h 198"/>
                  <a:gd name="T8" fmla="*/ 0 w 370"/>
                  <a:gd name="T9" fmla="*/ 87 h 198"/>
                  <a:gd name="T10" fmla="*/ 25 w 370"/>
                  <a:gd name="T11" fmla="*/ 25 h 198"/>
                  <a:gd name="T12" fmla="*/ 86 w 370"/>
                  <a:gd name="T13" fmla="*/ 0 h 198"/>
                  <a:gd name="T14" fmla="*/ 146 w 370"/>
                  <a:gd name="T15" fmla="*/ 25 h 198"/>
                  <a:gd name="T16" fmla="*/ 170 w 370"/>
                  <a:gd name="T17" fmla="*/ 88 h 198"/>
                  <a:gd name="T18" fmla="*/ 146 w 370"/>
                  <a:gd name="T19" fmla="*/ 157 h 198"/>
                  <a:gd name="T20" fmla="*/ 346 w 370"/>
                  <a:gd name="T21" fmla="*/ 157 h 198"/>
                  <a:gd name="T22" fmla="*/ 283 w 370"/>
                  <a:gd name="T23" fmla="*/ 198 h 198"/>
                  <a:gd name="T24" fmla="*/ 283 w 370"/>
                  <a:gd name="T25" fmla="*/ 172 h 198"/>
                  <a:gd name="T26" fmla="*/ 223 w 370"/>
                  <a:gd name="T27" fmla="*/ 146 h 198"/>
                  <a:gd name="T28" fmla="*/ 200 w 370"/>
                  <a:gd name="T29" fmla="*/ 87 h 198"/>
                  <a:gd name="T30" fmla="*/ 224 w 370"/>
                  <a:gd name="T31" fmla="*/ 25 h 198"/>
                  <a:gd name="T32" fmla="*/ 286 w 370"/>
                  <a:gd name="T33" fmla="*/ 0 h 198"/>
                  <a:gd name="T34" fmla="*/ 345 w 370"/>
                  <a:gd name="T35" fmla="*/ 25 h 198"/>
                  <a:gd name="T36" fmla="*/ 370 w 370"/>
                  <a:gd name="T37" fmla="*/ 88 h 198"/>
                  <a:gd name="T38" fmla="*/ 346 w 370"/>
                  <a:gd name="T39" fmla="*/ 157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70" h="198">
                    <a:moveTo>
                      <a:pt x="146" y="157"/>
                    </a:moveTo>
                    <a:cubicBezTo>
                      <a:pt x="131" y="177"/>
                      <a:pt x="111" y="191"/>
                      <a:pt x="83" y="198"/>
                    </a:cubicBezTo>
                    <a:cubicBezTo>
                      <a:pt x="83" y="172"/>
                      <a:pt x="83" y="172"/>
                      <a:pt x="83" y="172"/>
                    </a:cubicBezTo>
                    <a:cubicBezTo>
                      <a:pt x="59" y="170"/>
                      <a:pt x="39" y="162"/>
                      <a:pt x="23" y="146"/>
                    </a:cubicBezTo>
                    <a:cubicBezTo>
                      <a:pt x="8" y="130"/>
                      <a:pt x="0" y="111"/>
                      <a:pt x="0" y="87"/>
                    </a:cubicBezTo>
                    <a:cubicBezTo>
                      <a:pt x="0" y="62"/>
                      <a:pt x="8" y="42"/>
                      <a:pt x="25" y="25"/>
                    </a:cubicBezTo>
                    <a:cubicBezTo>
                      <a:pt x="41" y="8"/>
                      <a:pt x="61" y="0"/>
                      <a:pt x="86" y="0"/>
                    </a:cubicBezTo>
                    <a:cubicBezTo>
                      <a:pt x="110" y="0"/>
                      <a:pt x="129" y="8"/>
                      <a:pt x="146" y="25"/>
                    </a:cubicBezTo>
                    <a:cubicBezTo>
                      <a:pt x="162" y="42"/>
                      <a:pt x="170" y="63"/>
                      <a:pt x="170" y="88"/>
                    </a:cubicBezTo>
                    <a:cubicBezTo>
                      <a:pt x="170" y="114"/>
                      <a:pt x="162" y="137"/>
                      <a:pt x="146" y="157"/>
                    </a:cubicBezTo>
                    <a:close/>
                    <a:moveTo>
                      <a:pt x="346" y="157"/>
                    </a:moveTo>
                    <a:cubicBezTo>
                      <a:pt x="330" y="177"/>
                      <a:pt x="307" y="191"/>
                      <a:pt x="283" y="198"/>
                    </a:cubicBezTo>
                    <a:cubicBezTo>
                      <a:pt x="283" y="172"/>
                      <a:pt x="283" y="172"/>
                      <a:pt x="283" y="172"/>
                    </a:cubicBezTo>
                    <a:cubicBezTo>
                      <a:pt x="259" y="170"/>
                      <a:pt x="238" y="162"/>
                      <a:pt x="223" y="146"/>
                    </a:cubicBezTo>
                    <a:cubicBezTo>
                      <a:pt x="208" y="130"/>
                      <a:pt x="200" y="111"/>
                      <a:pt x="200" y="87"/>
                    </a:cubicBezTo>
                    <a:cubicBezTo>
                      <a:pt x="200" y="62"/>
                      <a:pt x="208" y="42"/>
                      <a:pt x="224" y="25"/>
                    </a:cubicBezTo>
                    <a:cubicBezTo>
                      <a:pt x="241" y="8"/>
                      <a:pt x="261" y="0"/>
                      <a:pt x="286" y="0"/>
                    </a:cubicBezTo>
                    <a:cubicBezTo>
                      <a:pt x="309" y="0"/>
                      <a:pt x="329" y="8"/>
                      <a:pt x="345" y="25"/>
                    </a:cubicBezTo>
                    <a:cubicBezTo>
                      <a:pt x="361" y="42"/>
                      <a:pt x="370" y="63"/>
                      <a:pt x="370" y="88"/>
                    </a:cubicBezTo>
                    <a:cubicBezTo>
                      <a:pt x="370" y="114"/>
                      <a:pt x="362" y="137"/>
                      <a:pt x="346" y="157"/>
                    </a:cubicBezTo>
                    <a:close/>
                  </a:path>
                </a:pathLst>
              </a:custGeom>
              <a:solidFill>
                <a:schemeClr val="bg1">
                  <a:lumMod val="85000"/>
                </a:schemeClr>
              </a:solidFill>
              <a:ln>
                <a:noFill/>
              </a:ln>
            </p:spPr>
            <p:txBody>
              <a:bodyPr vert="horz" wrap="square" lIns="91440" tIns="45720" rIns="91440" bIns="45720" numCol="1" anchor="t" anchorCtr="0" compatLnSpc="1">
                <a:normAutofit/>
              </a:bodyPr>
              <a:lstStyle/>
              <a:p>
                <a:endParaRPr lang="id-ID"/>
              </a:p>
            </p:txBody>
          </p:sp>
        </p:grpSp>
        <p:sp>
          <p:nvSpPr>
            <p:cNvPr id="28" name="îṧḻide"/>
            <p:cNvSpPr/>
            <p:nvPr/>
          </p:nvSpPr>
          <p:spPr bwMode="auto">
            <a:xfrm>
              <a:off x="2437652" y="2290116"/>
              <a:ext cx="585696" cy="597364"/>
            </a:xfrm>
            <a:custGeom>
              <a:avLst/>
              <a:gdLst>
                <a:gd name="connsiteX0" fmla="*/ 54222 w 585452"/>
                <a:gd name="connsiteY0" fmla="*/ 339785 h 597115"/>
                <a:gd name="connsiteX1" fmla="*/ 231863 w 585452"/>
                <a:gd name="connsiteY1" fmla="*/ 478484 h 597115"/>
                <a:gd name="connsiteX2" fmla="*/ 236511 w 585452"/>
                <a:gd name="connsiteY2" fmla="*/ 476421 h 597115"/>
                <a:gd name="connsiteX3" fmla="*/ 230314 w 585452"/>
                <a:gd name="connsiteY3" fmla="*/ 474359 h 597115"/>
                <a:gd name="connsiteX4" fmla="*/ 182289 w 585452"/>
                <a:gd name="connsiteY4" fmla="*/ 420736 h 597115"/>
                <a:gd name="connsiteX5" fmla="*/ 54222 w 585452"/>
                <a:gd name="connsiteY5" fmla="*/ 339785 h 597115"/>
                <a:gd name="connsiteX6" fmla="*/ 47508 w 585452"/>
                <a:gd name="connsiteY6" fmla="*/ 201087 h 597115"/>
                <a:gd name="connsiteX7" fmla="*/ 39246 w 585452"/>
                <a:gd name="connsiteY7" fmla="*/ 259866 h 597115"/>
                <a:gd name="connsiteX8" fmla="*/ 39246 w 585452"/>
                <a:gd name="connsiteY8" fmla="*/ 260897 h 597115"/>
                <a:gd name="connsiteX9" fmla="*/ 161116 w 585452"/>
                <a:gd name="connsiteY9" fmla="*/ 384643 h 597115"/>
                <a:gd name="connsiteX10" fmla="*/ 131681 w 585452"/>
                <a:gd name="connsiteY10" fmla="*/ 276881 h 597115"/>
                <a:gd name="connsiteX11" fmla="*/ 47508 w 585452"/>
                <a:gd name="connsiteY11" fmla="*/ 201087 h 597115"/>
                <a:gd name="connsiteX12" fmla="*/ 116189 w 585452"/>
                <a:gd name="connsiteY12" fmla="*/ 92809 h 597115"/>
                <a:gd name="connsiteX13" fmla="*/ 58869 w 585452"/>
                <a:gd name="connsiteY13" fmla="*/ 169635 h 597115"/>
                <a:gd name="connsiteX14" fmla="*/ 131165 w 585452"/>
                <a:gd name="connsiteY14" fmla="*/ 246460 h 597115"/>
                <a:gd name="connsiteX15" fmla="*/ 149755 w 585452"/>
                <a:gd name="connsiteY15" fmla="*/ 149526 h 597115"/>
                <a:gd name="connsiteX16" fmla="*/ 116189 w 585452"/>
                <a:gd name="connsiteY16" fmla="*/ 92809 h 597115"/>
                <a:gd name="connsiteX17" fmla="*/ 221535 w 585452"/>
                <a:gd name="connsiteY17" fmla="*/ 42795 h 597115"/>
                <a:gd name="connsiteX18" fmla="*/ 141493 w 585452"/>
                <a:gd name="connsiteY18" fmla="*/ 74247 h 597115"/>
                <a:gd name="connsiteX19" fmla="*/ 163182 w 585452"/>
                <a:gd name="connsiteY19" fmla="*/ 119621 h 597115"/>
                <a:gd name="connsiteX20" fmla="*/ 221535 w 585452"/>
                <a:gd name="connsiteY20" fmla="*/ 42795 h 597115"/>
                <a:gd name="connsiteX21" fmla="*/ 496052 w 585452"/>
                <a:gd name="connsiteY21" fmla="*/ 42574 h 597115"/>
                <a:gd name="connsiteX22" fmla="*/ 574240 w 585452"/>
                <a:gd name="connsiteY22" fmla="*/ 399614 h 597115"/>
                <a:gd name="connsiteX23" fmla="*/ 343397 w 585452"/>
                <a:gd name="connsiteY23" fmla="*/ 479027 h 597115"/>
                <a:gd name="connsiteX24" fmla="*/ 374382 w 585452"/>
                <a:gd name="connsiteY24" fmla="*/ 417147 h 597115"/>
                <a:gd name="connsiteX25" fmla="*/ 444100 w 585452"/>
                <a:gd name="connsiteY25" fmla="*/ 402708 h 597115"/>
                <a:gd name="connsiteX26" fmla="*/ 467856 w 585452"/>
                <a:gd name="connsiteY26" fmla="*/ 393426 h 597115"/>
                <a:gd name="connsiteX27" fmla="*/ 487480 w 585452"/>
                <a:gd name="connsiteY27" fmla="*/ 382597 h 597115"/>
                <a:gd name="connsiteX28" fmla="*/ 494194 w 585452"/>
                <a:gd name="connsiteY28" fmla="*/ 376925 h 597115"/>
                <a:gd name="connsiteX29" fmla="*/ 498842 w 585452"/>
                <a:gd name="connsiteY29" fmla="*/ 372284 h 597115"/>
                <a:gd name="connsiteX30" fmla="*/ 502457 w 585452"/>
                <a:gd name="connsiteY30" fmla="*/ 367127 h 597115"/>
                <a:gd name="connsiteX31" fmla="*/ 498325 w 585452"/>
                <a:gd name="connsiteY31" fmla="*/ 371768 h 597115"/>
                <a:gd name="connsiteX32" fmla="*/ 493161 w 585452"/>
                <a:gd name="connsiteY32" fmla="*/ 375894 h 597115"/>
                <a:gd name="connsiteX33" fmla="*/ 485931 w 585452"/>
                <a:gd name="connsiteY33" fmla="*/ 380535 h 597115"/>
                <a:gd name="connsiteX34" fmla="*/ 465790 w 585452"/>
                <a:gd name="connsiteY34" fmla="*/ 388785 h 597115"/>
                <a:gd name="connsiteX35" fmla="*/ 442035 w 585452"/>
                <a:gd name="connsiteY35" fmla="*/ 394973 h 597115"/>
                <a:gd name="connsiteX36" fmla="*/ 395556 w 585452"/>
                <a:gd name="connsiteY36" fmla="*/ 401677 h 597115"/>
                <a:gd name="connsiteX37" fmla="*/ 381612 w 585452"/>
                <a:gd name="connsiteY37" fmla="*/ 402193 h 597115"/>
                <a:gd name="connsiteX38" fmla="*/ 407950 w 585452"/>
                <a:gd name="connsiteY38" fmla="*/ 344954 h 597115"/>
                <a:gd name="connsiteX39" fmla="*/ 465274 w 585452"/>
                <a:gd name="connsiteY39" fmla="*/ 331031 h 597115"/>
                <a:gd name="connsiteX40" fmla="*/ 485931 w 585452"/>
                <a:gd name="connsiteY40" fmla="*/ 322780 h 597115"/>
                <a:gd name="connsiteX41" fmla="*/ 502973 w 585452"/>
                <a:gd name="connsiteY41" fmla="*/ 312982 h 597115"/>
                <a:gd name="connsiteX42" fmla="*/ 509170 w 585452"/>
                <a:gd name="connsiteY42" fmla="*/ 308341 h 597115"/>
                <a:gd name="connsiteX43" fmla="*/ 513302 w 585452"/>
                <a:gd name="connsiteY43" fmla="*/ 303700 h 597115"/>
                <a:gd name="connsiteX44" fmla="*/ 515884 w 585452"/>
                <a:gd name="connsiteY44" fmla="*/ 299575 h 597115"/>
                <a:gd name="connsiteX45" fmla="*/ 512785 w 585452"/>
                <a:gd name="connsiteY45" fmla="*/ 303700 h 597115"/>
                <a:gd name="connsiteX46" fmla="*/ 508137 w 585452"/>
                <a:gd name="connsiteY46" fmla="*/ 307310 h 597115"/>
                <a:gd name="connsiteX47" fmla="*/ 501940 w 585452"/>
                <a:gd name="connsiteY47" fmla="*/ 311435 h 597115"/>
                <a:gd name="connsiteX48" fmla="*/ 484382 w 585452"/>
                <a:gd name="connsiteY48" fmla="*/ 318655 h 597115"/>
                <a:gd name="connsiteX49" fmla="*/ 463208 w 585452"/>
                <a:gd name="connsiteY49" fmla="*/ 323811 h 597115"/>
                <a:gd name="connsiteX50" fmla="*/ 422927 w 585452"/>
                <a:gd name="connsiteY50" fmla="*/ 329484 h 597115"/>
                <a:gd name="connsiteX51" fmla="*/ 413631 w 585452"/>
                <a:gd name="connsiteY51" fmla="*/ 329999 h 597115"/>
                <a:gd name="connsiteX52" fmla="*/ 436870 w 585452"/>
                <a:gd name="connsiteY52" fmla="*/ 271729 h 597115"/>
                <a:gd name="connsiteX53" fmla="*/ 436870 w 585452"/>
                <a:gd name="connsiteY53" fmla="*/ 272760 h 597115"/>
                <a:gd name="connsiteX54" fmla="*/ 482832 w 585452"/>
                <a:gd name="connsiteY54" fmla="*/ 261931 h 597115"/>
                <a:gd name="connsiteX55" fmla="*/ 499358 w 585452"/>
                <a:gd name="connsiteY55" fmla="*/ 255743 h 597115"/>
                <a:gd name="connsiteX56" fmla="*/ 512269 w 585452"/>
                <a:gd name="connsiteY56" fmla="*/ 248008 h 597115"/>
                <a:gd name="connsiteX57" fmla="*/ 517433 w 585452"/>
                <a:gd name="connsiteY57" fmla="*/ 244398 h 597115"/>
                <a:gd name="connsiteX58" fmla="*/ 520532 w 585452"/>
                <a:gd name="connsiteY58" fmla="*/ 240789 h 597115"/>
                <a:gd name="connsiteX59" fmla="*/ 522597 w 585452"/>
                <a:gd name="connsiteY59" fmla="*/ 237695 h 597115"/>
                <a:gd name="connsiteX60" fmla="*/ 520015 w 585452"/>
                <a:gd name="connsiteY60" fmla="*/ 240789 h 597115"/>
                <a:gd name="connsiteX61" fmla="*/ 516400 w 585452"/>
                <a:gd name="connsiteY61" fmla="*/ 243367 h 597115"/>
                <a:gd name="connsiteX62" fmla="*/ 511752 w 585452"/>
                <a:gd name="connsiteY62" fmla="*/ 246461 h 597115"/>
                <a:gd name="connsiteX63" fmla="*/ 497809 w 585452"/>
                <a:gd name="connsiteY63" fmla="*/ 252133 h 597115"/>
                <a:gd name="connsiteX64" fmla="*/ 481800 w 585452"/>
                <a:gd name="connsiteY64" fmla="*/ 256259 h 597115"/>
                <a:gd name="connsiteX65" fmla="*/ 450297 w 585452"/>
                <a:gd name="connsiteY65" fmla="*/ 260900 h 597115"/>
                <a:gd name="connsiteX66" fmla="*/ 441002 w 585452"/>
                <a:gd name="connsiteY66" fmla="*/ 261415 h 597115"/>
                <a:gd name="connsiteX67" fmla="*/ 446682 w 585452"/>
                <a:gd name="connsiteY67" fmla="*/ 239242 h 597115"/>
                <a:gd name="connsiteX68" fmla="*/ 436354 w 585452"/>
                <a:gd name="connsiteY68" fmla="*/ 262962 h 597115"/>
                <a:gd name="connsiteX69" fmla="*/ 435837 w 585452"/>
                <a:gd name="connsiteY69" fmla="*/ 262962 h 597115"/>
                <a:gd name="connsiteX70" fmla="*/ 427058 w 585452"/>
                <a:gd name="connsiteY70" fmla="*/ 256774 h 597115"/>
                <a:gd name="connsiteX71" fmla="*/ 405368 w 585452"/>
                <a:gd name="connsiteY71" fmla="*/ 237695 h 597115"/>
                <a:gd name="connsiteX72" fmla="*/ 395040 w 585452"/>
                <a:gd name="connsiteY72" fmla="*/ 226866 h 597115"/>
                <a:gd name="connsiteX73" fmla="*/ 387293 w 585452"/>
                <a:gd name="connsiteY73" fmla="*/ 216037 h 597115"/>
                <a:gd name="connsiteX74" fmla="*/ 385227 w 585452"/>
                <a:gd name="connsiteY74" fmla="*/ 210880 h 597115"/>
                <a:gd name="connsiteX75" fmla="*/ 384195 w 585452"/>
                <a:gd name="connsiteY75" fmla="*/ 207270 h 597115"/>
                <a:gd name="connsiteX76" fmla="*/ 383678 w 585452"/>
                <a:gd name="connsiteY76" fmla="*/ 203661 h 597115"/>
                <a:gd name="connsiteX77" fmla="*/ 383678 w 585452"/>
                <a:gd name="connsiteY77" fmla="*/ 207270 h 597115"/>
                <a:gd name="connsiteX78" fmla="*/ 384195 w 585452"/>
                <a:gd name="connsiteY78" fmla="*/ 211396 h 597115"/>
                <a:gd name="connsiteX79" fmla="*/ 386260 w 585452"/>
                <a:gd name="connsiteY79" fmla="*/ 216552 h 597115"/>
                <a:gd name="connsiteX80" fmla="*/ 392457 w 585452"/>
                <a:gd name="connsiteY80" fmla="*/ 228413 h 597115"/>
                <a:gd name="connsiteX81" fmla="*/ 401753 w 585452"/>
                <a:gd name="connsiteY81" fmla="*/ 241304 h 597115"/>
                <a:gd name="connsiteX82" fmla="*/ 431190 w 585452"/>
                <a:gd name="connsiteY82" fmla="*/ 272244 h 597115"/>
                <a:gd name="connsiteX83" fmla="*/ 432222 w 585452"/>
                <a:gd name="connsiteY83" fmla="*/ 270697 h 597115"/>
                <a:gd name="connsiteX84" fmla="*/ 400720 w 585452"/>
                <a:gd name="connsiteY84" fmla="*/ 336187 h 597115"/>
                <a:gd name="connsiteX85" fmla="*/ 389875 w 585452"/>
                <a:gd name="connsiteY85" fmla="*/ 327937 h 597115"/>
                <a:gd name="connsiteX86" fmla="*/ 362505 w 585452"/>
                <a:gd name="connsiteY86" fmla="*/ 304732 h 597115"/>
                <a:gd name="connsiteX87" fmla="*/ 349594 w 585452"/>
                <a:gd name="connsiteY87" fmla="*/ 290808 h 597115"/>
                <a:gd name="connsiteX88" fmla="*/ 340298 w 585452"/>
                <a:gd name="connsiteY88" fmla="*/ 276885 h 597115"/>
                <a:gd name="connsiteX89" fmla="*/ 337200 w 585452"/>
                <a:gd name="connsiteY89" fmla="*/ 271213 h 597115"/>
                <a:gd name="connsiteX90" fmla="*/ 336167 w 585452"/>
                <a:gd name="connsiteY90" fmla="*/ 266056 h 597115"/>
                <a:gd name="connsiteX91" fmla="*/ 335134 w 585452"/>
                <a:gd name="connsiteY91" fmla="*/ 261415 h 597115"/>
                <a:gd name="connsiteX92" fmla="*/ 335650 w 585452"/>
                <a:gd name="connsiteY92" fmla="*/ 266056 h 597115"/>
                <a:gd name="connsiteX93" fmla="*/ 336167 w 585452"/>
                <a:gd name="connsiteY93" fmla="*/ 271213 h 597115"/>
                <a:gd name="connsiteX94" fmla="*/ 338232 w 585452"/>
                <a:gd name="connsiteY94" fmla="*/ 277917 h 597115"/>
                <a:gd name="connsiteX95" fmla="*/ 346495 w 585452"/>
                <a:gd name="connsiteY95" fmla="*/ 292871 h 597115"/>
                <a:gd name="connsiteX96" fmla="*/ 357857 w 585452"/>
                <a:gd name="connsiteY96" fmla="*/ 308857 h 597115"/>
                <a:gd name="connsiteX97" fmla="*/ 395040 w 585452"/>
                <a:gd name="connsiteY97" fmla="*/ 347532 h 597115"/>
                <a:gd name="connsiteX98" fmla="*/ 365603 w 585452"/>
                <a:gd name="connsiteY98" fmla="*/ 402708 h 597115"/>
                <a:gd name="connsiteX99" fmla="*/ 350627 w 585452"/>
                <a:gd name="connsiteY99" fmla="*/ 391364 h 597115"/>
                <a:gd name="connsiteX100" fmla="*/ 314993 w 585452"/>
                <a:gd name="connsiteY100" fmla="*/ 360939 h 597115"/>
                <a:gd name="connsiteX101" fmla="*/ 298467 w 585452"/>
                <a:gd name="connsiteY101" fmla="*/ 342375 h 597115"/>
                <a:gd name="connsiteX102" fmla="*/ 286073 w 585452"/>
                <a:gd name="connsiteY102" fmla="*/ 324843 h 597115"/>
                <a:gd name="connsiteX103" fmla="*/ 282458 w 585452"/>
                <a:gd name="connsiteY103" fmla="*/ 317108 h 597115"/>
                <a:gd name="connsiteX104" fmla="*/ 280392 w 585452"/>
                <a:gd name="connsiteY104" fmla="*/ 310404 h 597115"/>
                <a:gd name="connsiteX105" fmla="*/ 279360 w 585452"/>
                <a:gd name="connsiteY105" fmla="*/ 304732 h 597115"/>
                <a:gd name="connsiteX106" fmla="*/ 279360 w 585452"/>
                <a:gd name="connsiteY106" fmla="*/ 310404 h 597115"/>
                <a:gd name="connsiteX107" fmla="*/ 280909 w 585452"/>
                <a:gd name="connsiteY107" fmla="*/ 317108 h 597115"/>
                <a:gd name="connsiteX108" fmla="*/ 283491 w 585452"/>
                <a:gd name="connsiteY108" fmla="*/ 325874 h 597115"/>
                <a:gd name="connsiteX109" fmla="*/ 293820 w 585452"/>
                <a:gd name="connsiteY109" fmla="*/ 345469 h 597115"/>
                <a:gd name="connsiteX110" fmla="*/ 309312 w 585452"/>
                <a:gd name="connsiteY110" fmla="*/ 366096 h 597115"/>
                <a:gd name="connsiteX111" fmla="*/ 357340 w 585452"/>
                <a:gd name="connsiteY111" fmla="*/ 416631 h 597115"/>
                <a:gd name="connsiteX112" fmla="*/ 251472 w 585452"/>
                <a:gd name="connsiteY112" fmla="*/ 597115 h 597115"/>
                <a:gd name="connsiteX113" fmla="*/ 194665 w 585452"/>
                <a:gd name="connsiteY113" fmla="*/ 585770 h 597115"/>
                <a:gd name="connsiteX114" fmla="*/ 306730 w 585452"/>
                <a:gd name="connsiteY114" fmla="*/ 460979 h 597115"/>
                <a:gd name="connsiteX115" fmla="*/ 242693 w 585452"/>
                <a:gd name="connsiteY115" fmla="*/ 256774 h 597115"/>
                <a:gd name="connsiteX116" fmla="*/ 491612 w 585452"/>
                <a:gd name="connsiteY116" fmla="*/ 43804 h 597115"/>
                <a:gd name="connsiteX117" fmla="*/ 496052 w 585452"/>
                <a:gd name="connsiteY117" fmla="*/ 42574 h 597115"/>
                <a:gd name="connsiteX118" fmla="*/ 260265 w 585452"/>
                <a:gd name="connsiteY118" fmla="*/ 0 h 597115"/>
                <a:gd name="connsiteX119" fmla="*/ 428611 w 585452"/>
                <a:gd name="connsiteY119" fmla="*/ 62389 h 597115"/>
                <a:gd name="connsiteX120" fmla="*/ 405890 w 585452"/>
                <a:gd name="connsiteY120" fmla="*/ 75279 h 597115"/>
                <a:gd name="connsiteX121" fmla="*/ 364578 w 585452"/>
                <a:gd name="connsiteY121" fmla="*/ 99512 h 597115"/>
                <a:gd name="connsiteX122" fmla="*/ 374906 w 585452"/>
                <a:gd name="connsiteY122" fmla="*/ 71154 h 597115"/>
                <a:gd name="connsiteX123" fmla="*/ 299512 w 585452"/>
                <a:gd name="connsiteY123" fmla="*/ 42795 h 597115"/>
                <a:gd name="connsiteX124" fmla="*/ 351151 w 585452"/>
                <a:gd name="connsiteY124" fmla="*/ 108278 h 597115"/>
                <a:gd name="connsiteX125" fmla="*/ 326364 w 585452"/>
                <a:gd name="connsiteY125" fmla="*/ 124777 h 597115"/>
                <a:gd name="connsiteX126" fmla="*/ 260265 w 585452"/>
                <a:gd name="connsiteY126" fmla="*/ 48983 h 597115"/>
                <a:gd name="connsiteX127" fmla="*/ 185387 w 585452"/>
                <a:gd name="connsiteY127" fmla="*/ 141792 h 597115"/>
                <a:gd name="connsiteX128" fmla="*/ 257683 w 585452"/>
                <a:gd name="connsiteY128" fmla="*/ 166026 h 597115"/>
                <a:gd name="connsiteX129" fmla="*/ 276790 w 585452"/>
                <a:gd name="connsiteY129" fmla="*/ 164479 h 597115"/>
                <a:gd name="connsiteX130" fmla="*/ 248904 w 585452"/>
                <a:gd name="connsiteY130" fmla="*/ 194900 h 597115"/>
                <a:gd name="connsiteX131" fmla="*/ 174026 w 585452"/>
                <a:gd name="connsiteY131" fmla="*/ 169635 h 597115"/>
                <a:gd name="connsiteX132" fmla="*/ 160083 w 585452"/>
                <a:gd name="connsiteY132" fmla="*/ 254710 h 597115"/>
                <a:gd name="connsiteX133" fmla="*/ 160600 w 585452"/>
                <a:gd name="connsiteY133" fmla="*/ 261929 h 597115"/>
                <a:gd name="connsiteX134" fmla="*/ 207593 w 585452"/>
                <a:gd name="connsiteY134" fmla="*/ 277397 h 597115"/>
                <a:gd name="connsiteX135" fmla="*/ 203461 w 585452"/>
                <a:gd name="connsiteY135" fmla="*/ 303177 h 597115"/>
                <a:gd name="connsiteX136" fmla="*/ 162665 w 585452"/>
                <a:gd name="connsiteY136" fmla="*/ 291318 h 597115"/>
                <a:gd name="connsiteX137" fmla="*/ 201912 w 585452"/>
                <a:gd name="connsiteY137" fmla="*/ 398049 h 597115"/>
                <a:gd name="connsiteX138" fmla="*/ 218437 w 585452"/>
                <a:gd name="connsiteY138" fmla="*/ 401143 h 597115"/>
                <a:gd name="connsiteX139" fmla="*/ 233929 w 585452"/>
                <a:gd name="connsiteY139" fmla="*/ 430017 h 597115"/>
                <a:gd name="connsiteX140" fmla="*/ 226183 w 585452"/>
                <a:gd name="connsiteY140" fmla="*/ 429501 h 597115"/>
                <a:gd name="connsiteX141" fmla="*/ 248904 w 585452"/>
                <a:gd name="connsiteY141" fmla="*/ 451156 h 597115"/>
                <a:gd name="connsiteX142" fmla="*/ 260782 w 585452"/>
                <a:gd name="connsiteY142" fmla="*/ 465078 h 597115"/>
                <a:gd name="connsiteX143" fmla="*/ 221019 w 585452"/>
                <a:gd name="connsiteY143" fmla="*/ 516123 h 597115"/>
                <a:gd name="connsiteX144" fmla="*/ 0 w 585452"/>
                <a:gd name="connsiteY144" fmla="*/ 259866 h 597115"/>
                <a:gd name="connsiteX145" fmla="*/ 2582 w 585452"/>
                <a:gd name="connsiteY145" fmla="*/ 225320 h 597115"/>
                <a:gd name="connsiteX146" fmla="*/ 23238 w 585452"/>
                <a:gd name="connsiteY146" fmla="*/ 153651 h 597115"/>
                <a:gd name="connsiteX147" fmla="*/ 40795 w 585452"/>
                <a:gd name="connsiteY147" fmla="*/ 121168 h 597115"/>
                <a:gd name="connsiteX148" fmla="*/ 48541 w 585452"/>
                <a:gd name="connsiteY148" fmla="*/ 109824 h 597115"/>
                <a:gd name="connsiteX149" fmla="*/ 108444 w 585452"/>
                <a:gd name="connsiteY149" fmla="*/ 49498 h 597115"/>
                <a:gd name="connsiteX150" fmla="*/ 108444 w 585452"/>
                <a:gd name="connsiteY150" fmla="*/ 46405 h 597115"/>
                <a:gd name="connsiteX151" fmla="*/ 112058 w 585452"/>
                <a:gd name="connsiteY151" fmla="*/ 46405 h 597115"/>
                <a:gd name="connsiteX152" fmla="*/ 260265 w 585452"/>
                <a:gd name="connsiteY152" fmla="*/ 0 h 5971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Lst>
              <a:rect l="l" t="t" r="r" b="b"/>
              <a:pathLst>
                <a:path w="585452" h="597115">
                  <a:moveTo>
                    <a:pt x="54222" y="339785"/>
                  </a:moveTo>
                  <a:cubicBezTo>
                    <a:pt x="83140" y="413517"/>
                    <a:pt x="150788" y="468172"/>
                    <a:pt x="231863" y="478484"/>
                  </a:cubicBezTo>
                  <a:cubicBezTo>
                    <a:pt x="233412" y="477968"/>
                    <a:pt x="234962" y="476937"/>
                    <a:pt x="236511" y="476421"/>
                  </a:cubicBezTo>
                  <a:cubicBezTo>
                    <a:pt x="234445" y="475906"/>
                    <a:pt x="232380" y="474874"/>
                    <a:pt x="230314" y="474359"/>
                  </a:cubicBezTo>
                  <a:cubicBezTo>
                    <a:pt x="212240" y="458891"/>
                    <a:pt x="196232" y="440844"/>
                    <a:pt x="182289" y="420736"/>
                  </a:cubicBezTo>
                  <a:cubicBezTo>
                    <a:pt x="131165" y="406299"/>
                    <a:pt x="86755" y="377425"/>
                    <a:pt x="54222" y="339785"/>
                  </a:cubicBezTo>
                  <a:close/>
                  <a:moveTo>
                    <a:pt x="47508" y="201087"/>
                  </a:moveTo>
                  <a:cubicBezTo>
                    <a:pt x="42344" y="220164"/>
                    <a:pt x="39246" y="239757"/>
                    <a:pt x="39246" y="259866"/>
                  </a:cubicBezTo>
                  <a:cubicBezTo>
                    <a:pt x="39246" y="260382"/>
                    <a:pt x="39246" y="260897"/>
                    <a:pt x="39246" y="260897"/>
                  </a:cubicBezTo>
                  <a:cubicBezTo>
                    <a:pt x="59386" y="316067"/>
                    <a:pt x="103796" y="360410"/>
                    <a:pt x="161116" y="384643"/>
                  </a:cubicBezTo>
                  <a:cubicBezTo>
                    <a:pt x="145108" y="352160"/>
                    <a:pt x="134780" y="315552"/>
                    <a:pt x="131681" y="276881"/>
                  </a:cubicBezTo>
                  <a:cubicBezTo>
                    <a:pt x="97599" y="258319"/>
                    <a:pt x="68681" y="232023"/>
                    <a:pt x="47508" y="201087"/>
                  </a:cubicBezTo>
                  <a:close/>
                  <a:moveTo>
                    <a:pt x="116189" y="92809"/>
                  </a:moveTo>
                  <a:cubicBezTo>
                    <a:pt x="91402" y="113949"/>
                    <a:pt x="72296" y="140245"/>
                    <a:pt x="58869" y="169635"/>
                  </a:cubicBezTo>
                  <a:cubicBezTo>
                    <a:pt x="75394" y="200571"/>
                    <a:pt x="100698" y="226867"/>
                    <a:pt x="131165" y="246460"/>
                  </a:cubicBezTo>
                  <a:cubicBezTo>
                    <a:pt x="132198" y="212430"/>
                    <a:pt x="138911" y="179431"/>
                    <a:pt x="149755" y="149526"/>
                  </a:cubicBezTo>
                  <a:cubicBezTo>
                    <a:pt x="134780" y="133542"/>
                    <a:pt x="122903" y="114465"/>
                    <a:pt x="116189" y="92809"/>
                  </a:cubicBezTo>
                  <a:close/>
                  <a:moveTo>
                    <a:pt x="221535" y="42795"/>
                  </a:moveTo>
                  <a:cubicBezTo>
                    <a:pt x="192100" y="47951"/>
                    <a:pt x="165247" y="58779"/>
                    <a:pt x="141493" y="74247"/>
                  </a:cubicBezTo>
                  <a:cubicBezTo>
                    <a:pt x="145108" y="91263"/>
                    <a:pt x="152854" y="106731"/>
                    <a:pt x="163182" y="119621"/>
                  </a:cubicBezTo>
                  <a:cubicBezTo>
                    <a:pt x="178157" y="90231"/>
                    <a:pt x="197781" y="64451"/>
                    <a:pt x="221535" y="42795"/>
                  </a:cubicBezTo>
                  <a:close/>
                  <a:moveTo>
                    <a:pt x="496052" y="42574"/>
                  </a:moveTo>
                  <a:cubicBezTo>
                    <a:pt x="518886" y="70288"/>
                    <a:pt x="618524" y="296739"/>
                    <a:pt x="574240" y="399614"/>
                  </a:cubicBezTo>
                  <a:cubicBezTo>
                    <a:pt x="527245" y="507905"/>
                    <a:pt x="411049" y="503264"/>
                    <a:pt x="343397" y="479027"/>
                  </a:cubicBezTo>
                  <a:cubicBezTo>
                    <a:pt x="350110" y="460979"/>
                    <a:pt x="365603" y="438805"/>
                    <a:pt x="374382" y="417147"/>
                  </a:cubicBezTo>
                  <a:cubicBezTo>
                    <a:pt x="382645" y="415600"/>
                    <a:pt x="415697" y="411990"/>
                    <a:pt x="444100" y="402708"/>
                  </a:cubicBezTo>
                  <a:cubicBezTo>
                    <a:pt x="452363" y="400130"/>
                    <a:pt x="460626" y="397036"/>
                    <a:pt x="467856" y="393426"/>
                  </a:cubicBezTo>
                  <a:cubicBezTo>
                    <a:pt x="475086" y="390332"/>
                    <a:pt x="482316" y="386723"/>
                    <a:pt x="487480" y="382597"/>
                  </a:cubicBezTo>
                  <a:cubicBezTo>
                    <a:pt x="490062" y="381050"/>
                    <a:pt x="492645" y="378988"/>
                    <a:pt x="494194" y="376925"/>
                  </a:cubicBezTo>
                  <a:cubicBezTo>
                    <a:pt x="496260" y="375378"/>
                    <a:pt x="498325" y="373831"/>
                    <a:pt x="498842" y="372284"/>
                  </a:cubicBezTo>
                  <a:cubicBezTo>
                    <a:pt x="500907" y="368674"/>
                    <a:pt x="502457" y="367127"/>
                    <a:pt x="502457" y="367127"/>
                  </a:cubicBezTo>
                  <a:cubicBezTo>
                    <a:pt x="502457" y="367127"/>
                    <a:pt x="500907" y="368674"/>
                    <a:pt x="498325" y="371768"/>
                  </a:cubicBezTo>
                  <a:cubicBezTo>
                    <a:pt x="497292" y="373315"/>
                    <a:pt x="495227" y="374347"/>
                    <a:pt x="493161" y="375894"/>
                  </a:cubicBezTo>
                  <a:cubicBezTo>
                    <a:pt x="491612" y="377441"/>
                    <a:pt x="489030" y="378988"/>
                    <a:pt x="485931" y="380535"/>
                  </a:cubicBezTo>
                  <a:cubicBezTo>
                    <a:pt x="480767" y="383629"/>
                    <a:pt x="473537" y="386207"/>
                    <a:pt x="465790" y="388785"/>
                  </a:cubicBezTo>
                  <a:cubicBezTo>
                    <a:pt x="458560" y="391364"/>
                    <a:pt x="450297" y="393426"/>
                    <a:pt x="442035" y="394973"/>
                  </a:cubicBezTo>
                  <a:cubicBezTo>
                    <a:pt x="424992" y="398583"/>
                    <a:pt x="407950" y="400130"/>
                    <a:pt x="395556" y="401677"/>
                  </a:cubicBezTo>
                  <a:cubicBezTo>
                    <a:pt x="391425" y="401677"/>
                    <a:pt x="384711" y="402193"/>
                    <a:pt x="381612" y="402193"/>
                  </a:cubicBezTo>
                  <a:cubicBezTo>
                    <a:pt x="389359" y="383629"/>
                    <a:pt x="400204" y="364033"/>
                    <a:pt x="407950" y="344954"/>
                  </a:cubicBezTo>
                  <a:cubicBezTo>
                    <a:pt x="414664" y="343407"/>
                    <a:pt x="440485" y="338766"/>
                    <a:pt x="465274" y="331031"/>
                  </a:cubicBezTo>
                  <a:cubicBezTo>
                    <a:pt x="472504" y="328452"/>
                    <a:pt x="479734" y="325874"/>
                    <a:pt x="485931" y="322780"/>
                  </a:cubicBezTo>
                  <a:cubicBezTo>
                    <a:pt x="492645" y="319686"/>
                    <a:pt x="498325" y="316592"/>
                    <a:pt x="502973" y="312982"/>
                  </a:cubicBezTo>
                  <a:cubicBezTo>
                    <a:pt x="505555" y="311435"/>
                    <a:pt x="507621" y="309888"/>
                    <a:pt x="509170" y="308341"/>
                  </a:cubicBezTo>
                  <a:cubicBezTo>
                    <a:pt x="510720" y="306794"/>
                    <a:pt x="512269" y="305247"/>
                    <a:pt x="513302" y="303700"/>
                  </a:cubicBezTo>
                  <a:cubicBezTo>
                    <a:pt x="514851" y="301122"/>
                    <a:pt x="515884" y="299575"/>
                    <a:pt x="515884" y="299575"/>
                  </a:cubicBezTo>
                  <a:cubicBezTo>
                    <a:pt x="515884" y="299575"/>
                    <a:pt x="514851" y="301122"/>
                    <a:pt x="512785" y="303700"/>
                  </a:cubicBezTo>
                  <a:cubicBezTo>
                    <a:pt x="511752" y="304732"/>
                    <a:pt x="510203" y="305763"/>
                    <a:pt x="508137" y="307310"/>
                  </a:cubicBezTo>
                  <a:cubicBezTo>
                    <a:pt x="506588" y="308857"/>
                    <a:pt x="504522" y="309888"/>
                    <a:pt x="501940" y="311435"/>
                  </a:cubicBezTo>
                  <a:cubicBezTo>
                    <a:pt x="497292" y="314014"/>
                    <a:pt x="491095" y="316592"/>
                    <a:pt x="484382" y="318655"/>
                  </a:cubicBezTo>
                  <a:cubicBezTo>
                    <a:pt x="477668" y="320717"/>
                    <a:pt x="470438" y="322264"/>
                    <a:pt x="463208" y="323811"/>
                  </a:cubicBezTo>
                  <a:cubicBezTo>
                    <a:pt x="448748" y="326905"/>
                    <a:pt x="433772" y="328452"/>
                    <a:pt x="422927" y="329484"/>
                  </a:cubicBezTo>
                  <a:cubicBezTo>
                    <a:pt x="419312" y="329999"/>
                    <a:pt x="416213" y="329999"/>
                    <a:pt x="413631" y="329999"/>
                  </a:cubicBezTo>
                  <a:cubicBezTo>
                    <a:pt x="421894" y="309373"/>
                    <a:pt x="429640" y="289261"/>
                    <a:pt x="436870" y="271729"/>
                  </a:cubicBezTo>
                  <a:lnTo>
                    <a:pt x="436870" y="272760"/>
                  </a:lnTo>
                  <a:cubicBezTo>
                    <a:pt x="436870" y="272760"/>
                    <a:pt x="460626" y="269150"/>
                    <a:pt x="482832" y="261931"/>
                  </a:cubicBezTo>
                  <a:cubicBezTo>
                    <a:pt x="488513" y="259868"/>
                    <a:pt x="494194" y="257806"/>
                    <a:pt x="499358" y="255743"/>
                  </a:cubicBezTo>
                  <a:cubicBezTo>
                    <a:pt x="504522" y="253165"/>
                    <a:pt x="509170" y="250586"/>
                    <a:pt x="512269" y="248008"/>
                  </a:cubicBezTo>
                  <a:cubicBezTo>
                    <a:pt x="514335" y="246977"/>
                    <a:pt x="515884" y="245430"/>
                    <a:pt x="517433" y="244398"/>
                  </a:cubicBezTo>
                  <a:cubicBezTo>
                    <a:pt x="518466" y="242851"/>
                    <a:pt x="519499" y="241820"/>
                    <a:pt x="520532" y="240789"/>
                  </a:cubicBezTo>
                  <a:cubicBezTo>
                    <a:pt x="521565" y="238726"/>
                    <a:pt x="522597" y="237695"/>
                    <a:pt x="522597" y="237695"/>
                  </a:cubicBezTo>
                  <a:cubicBezTo>
                    <a:pt x="522597" y="237695"/>
                    <a:pt x="521565" y="238726"/>
                    <a:pt x="520015" y="240789"/>
                  </a:cubicBezTo>
                  <a:cubicBezTo>
                    <a:pt x="519499" y="241820"/>
                    <a:pt x="517950" y="242336"/>
                    <a:pt x="516400" y="243367"/>
                  </a:cubicBezTo>
                  <a:cubicBezTo>
                    <a:pt x="515367" y="244398"/>
                    <a:pt x="513302" y="245430"/>
                    <a:pt x="511752" y="246461"/>
                  </a:cubicBezTo>
                  <a:cubicBezTo>
                    <a:pt x="507621" y="248524"/>
                    <a:pt x="502973" y="250586"/>
                    <a:pt x="497809" y="252133"/>
                  </a:cubicBezTo>
                  <a:cubicBezTo>
                    <a:pt x="492645" y="253680"/>
                    <a:pt x="487480" y="255227"/>
                    <a:pt x="481800" y="256259"/>
                  </a:cubicBezTo>
                  <a:cubicBezTo>
                    <a:pt x="470438" y="258837"/>
                    <a:pt x="459077" y="259868"/>
                    <a:pt x="450297" y="260900"/>
                  </a:cubicBezTo>
                  <a:cubicBezTo>
                    <a:pt x="446682" y="260900"/>
                    <a:pt x="443584" y="261415"/>
                    <a:pt x="441002" y="261415"/>
                  </a:cubicBezTo>
                  <a:cubicBezTo>
                    <a:pt x="467340" y="194894"/>
                    <a:pt x="479734" y="162407"/>
                    <a:pt x="446682" y="239242"/>
                  </a:cubicBezTo>
                  <a:cubicBezTo>
                    <a:pt x="443067" y="246977"/>
                    <a:pt x="436354" y="262962"/>
                    <a:pt x="436354" y="262962"/>
                  </a:cubicBezTo>
                  <a:cubicBezTo>
                    <a:pt x="435837" y="262962"/>
                    <a:pt x="435837" y="262962"/>
                    <a:pt x="435837" y="262962"/>
                  </a:cubicBezTo>
                  <a:cubicBezTo>
                    <a:pt x="434288" y="261931"/>
                    <a:pt x="431190" y="259868"/>
                    <a:pt x="427058" y="256774"/>
                  </a:cubicBezTo>
                  <a:cubicBezTo>
                    <a:pt x="420861" y="251618"/>
                    <a:pt x="413115" y="245430"/>
                    <a:pt x="405368" y="237695"/>
                  </a:cubicBezTo>
                  <a:cubicBezTo>
                    <a:pt x="401753" y="234085"/>
                    <a:pt x="398138" y="230475"/>
                    <a:pt x="395040" y="226866"/>
                  </a:cubicBezTo>
                  <a:cubicBezTo>
                    <a:pt x="391941" y="222740"/>
                    <a:pt x="389359" y="219131"/>
                    <a:pt x="387293" y="216037"/>
                  </a:cubicBezTo>
                  <a:cubicBezTo>
                    <a:pt x="386777" y="213974"/>
                    <a:pt x="385744" y="212427"/>
                    <a:pt x="385227" y="210880"/>
                  </a:cubicBezTo>
                  <a:cubicBezTo>
                    <a:pt x="384711" y="209333"/>
                    <a:pt x="384195" y="208302"/>
                    <a:pt x="384195" y="207270"/>
                  </a:cubicBezTo>
                  <a:cubicBezTo>
                    <a:pt x="383678" y="204692"/>
                    <a:pt x="383678" y="203661"/>
                    <a:pt x="383678" y="203661"/>
                  </a:cubicBezTo>
                  <a:cubicBezTo>
                    <a:pt x="383678" y="203661"/>
                    <a:pt x="383678" y="204692"/>
                    <a:pt x="383678" y="207270"/>
                  </a:cubicBezTo>
                  <a:cubicBezTo>
                    <a:pt x="383678" y="208302"/>
                    <a:pt x="384195" y="209849"/>
                    <a:pt x="384195" y="211396"/>
                  </a:cubicBezTo>
                  <a:cubicBezTo>
                    <a:pt x="384711" y="212943"/>
                    <a:pt x="385227" y="214490"/>
                    <a:pt x="386260" y="216552"/>
                  </a:cubicBezTo>
                  <a:cubicBezTo>
                    <a:pt x="387293" y="220162"/>
                    <a:pt x="389875" y="224287"/>
                    <a:pt x="392457" y="228413"/>
                  </a:cubicBezTo>
                  <a:cubicBezTo>
                    <a:pt x="395040" y="232538"/>
                    <a:pt x="398138" y="237179"/>
                    <a:pt x="401753" y="241304"/>
                  </a:cubicBezTo>
                  <a:cubicBezTo>
                    <a:pt x="415180" y="257806"/>
                    <a:pt x="431190" y="272244"/>
                    <a:pt x="431190" y="272244"/>
                  </a:cubicBezTo>
                  <a:lnTo>
                    <a:pt x="432222" y="270697"/>
                  </a:lnTo>
                  <a:cubicBezTo>
                    <a:pt x="421894" y="293387"/>
                    <a:pt x="411565" y="315561"/>
                    <a:pt x="400720" y="336187"/>
                  </a:cubicBezTo>
                  <a:cubicBezTo>
                    <a:pt x="398655" y="334640"/>
                    <a:pt x="394523" y="332062"/>
                    <a:pt x="389875" y="327937"/>
                  </a:cubicBezTo>
                  <a:cubicBezTo>
                    <a:pt x="382129" y="322264"/>
                    <a:pt x="371800" y="314014"/>
                    <a:pt x="362505" y="304732"/>
                  </a:cubicBezTo>
                  <a:cubicBezTo>
                    <a:pt x="357857" y="300091"/>
                    <a:pt x="353725" y="295449"/>
                    <a:pt x="349594" y="290808"/>
                  </a:cubicBezTo>
                  <a:cubicBezTo>
                    <a:pt x="345979" y="286167"/>
                    <a:pt x="342364" y="281526"/>
                    <a:pt x="340298" y="276885"/>
                  </a:cubicBezTo>
                  <a:cubicBezTo>
                    <a:pt x="338749" y="274823"/>
                    <a:pt x="337716" y="272760"/>
                    <a:pt x="337200" y="271213"/>
                  </a:cubicBezTo>
                  <a:cubicBezTo>
                    <a:pt x="336683" y="269150"/>
                    <a:pt x="336167" y="267603"/>
                    <a:pt x="336167" y="266056"/>
                  </a:cubicBezTo>
                  <a:cubicBezTo>
                    <a:pt x="335650" y="263478"/>
                    <a:pt x="335134" y="261415"/>
                    <a:pt x="335134" y="261415"/>
                  </a:cubicBezTo>
                  <a:cubicBezTo>
                    <a:pt x="335134" y="261415"/>
                    <a:pt x="335134" y="263478"/>
                    <a:pt x="335650" y="266056"/>
                  </a:cubicBezTo>
                  <a:cubicBezTo>
                    <a:pt x="335134" y="267603"/>
                    <a:pt x="336167" y="269150"/>
                    <a:pt x="336167" y="271213"/>
                  </a:cubicBezTo>
                  <a:cubicBezTo>
                    <a:pt x="336683" y="273276"/>
                    <a:pt x="337716" y="275338"/>
                    <a:pt x="338232" y="277917"/>
                  </a:cubicBezTo>
                  <a:cubicBezTo>
                    <a:pt x="340298" y="282558"/>
                    <a:pt x="342880" y="287714"/>
                    <a:pt x="346495" y="292871"/>
                  </a:cubicBezTo>
                  <a:cubicBezTo>
                    <a:pt x="349594" y="298544"/>
                    <a:pt x="353725" y="303700"/>
                    <a:pt x="357857" y="308857"/>
                  </a:cubicBezTo>
                  <a:cubicBezTo>
                    <a:pt x="374899" y="329484"/>
                    <a:pt x="395040" y="347532"/>
                    <a:pt x="395040" y="347532"/>
                  </a:cubicBezTo>
                  <a:cubicBezTo>
                    <a:pt x="385227" y="366612"/>
                    <a:pt x="375415" y="385176"/>
                    <a:pt x="365603" y="402708"/>
                  </a:cubicBezTo>
                  <a:cubicBezTo>
                    <a:pt x="362505" y="400646"/>
                    <a:pt x="357340" y="397036"/>
                    <a:pt x="350627" y="391364"/>
                  </a:cubicBezTo>
                  <a:cubicBezTo>
                    <a:pt x="340815" y="383629"/>
                    <a:pt x="327387" y="372800"/>
                    <a:pt x="314993" y="360939"/>
                  </a:cubicBezTo>
                  <a:cubicBezTo>
                    <a:pt x="309312" y="354751"/>
                    <a:pt x="303115" y="348563"/>
                    <a:pt x="298467" y="342375"/>
                  </a:cubicBezTo>
                  <a:cubicBezTo>
                    <a:pt x="293303" y="336187"/>
                    <a:pt x="288655" y="330515"/>
                    <a:pt x="286073" y="324843"/>
                  </a:cubicBezTo>
                  <a:cubicBezTo>
                    <a:pt x="284524" y="321749"/>
                    <a:pt x="282975" y="319170"/>
                    <a:pt x="282458" y="317108"/>
                  </a:cubicBezTo>
                  <a:cubicBezTo>
                    <a:pt x="281425" y="314529"/>
                    <a:pt x="280392" y="312467"/>
                    <a:pt x="280392" y="310404"/>
                  </a:cubicBezTo>
                  <a:cubicBezTo>
                    <a:pt x="279876" y="306794"/>
                    <a:pt x="279360" y="304732"/>
                    <a:pt x="279360" y="304732"/>
                  </a:cubicBezTo>
                  <a:cubicBezTo>
                    <a:pt x="279360" y="304732"/>
                    <a:pt x="279360" y="306794"/>
                    <a:pt x="279360" y="310404"/>
                  </a:cubicBezTo>
                  <a:cubicBezTo>
                    <a:pt x="279360" y="312467"/>
                    <a:pt x="280392" y="314529"/>
                    <a:pt x="280909" y="317108"/>
                  </a:cubicBezTo>
                  <a:cubicBezTo>
                    <a:pt x="281425" y="320202"/>
                    <a:pt x="282458" y="322780"/>
                    <a:pt x="283491" y="325874"/>
                  </a:cubicBezTo>
                  <a:cubicBezTo>
                    <a:pt x="286073" y="332062"/>
                    <a:pt x="289688" y="338766"/>
                    <a:pt x="293820" y="345469"/>
                  </a:cubicBezTo>
                  <a:cubicBezTo>
                    <a:pt x="298467" y="352689"/>
                    <a:pt x="303632" y="359392"/>
                    <a:pt x="309312" y="366096"/>
                  </a:cubicBezTo>
                  <a:cubicBezTo>
                    <a:pt x="331002" y="393426"/>
                    <a:pt x="356824" y="416631"/>
                    <a:pt x="357340" y="416631"/>
                  </a:cubicBezTo>
                  <a:cubicBezTo>
                    <a:pt x="347528" y="433648"/>
                    <a:pt x="251472" y="597115"/>
                    <a:pt x="251472" y="597115"/>
                  </a:cubicBezTo>
                  <a:lnTo>
                    <a:pt x="194665" y="585770"/>
                  </a:lnTo>
                  <a:cubicBezTo>
                    <a:pt x="202412" y="577004"/>
                    <a:pt x="206027" y="607944"/>
                    <a:pt x="306730" y="460979"/>
                  </a:cubicBezTo>
                  <a:cubicBezTo>
                    <a:pt x="254571" y="423851"/>
                    <a:pt x="203445" y="347016"/>
                    <a:pt x="242693" y="256774"/>
                  </a:cubicBezTo>
                  <a:cubicBezTo>
                    <a:pt x="293303" y="139202"/>
                    <a:pt x="495743" y="85057"/>
                    <a:pt x="491612" y="43804"/>
                  </a:cubicBezTo>
                  <a:cubicBezTo>
                    <a:pt x="491095" y="38712"/>
                    <a:pt x="492790" y="38615"/>
                    <a:pt x="496052" y="42574"/>
                  </a:cubicBezTo>
                  <a:close/>
                  <a:moveTo>
                    <a:pt x="260265" y="0"/>
                  </a:moveTo>
                  <a:cubicBezTo>
                    <a:pt x="324299" y="0"/>
                    <a:pt x="383168" y="23718"/>
                    <a:pt x="428611" y="62389"/>
                  </a:cubicBezTo>
                  <a:cubicBezTo>
                    <a:pt x="420865" y="66513"/>
                    <a:pt x="413119" y="71154"/>
                    <a:pt x="405890" y="75279"/>
                  </a:cubicBezTo>
                  <a:cubicBezTo>
                    <a:pt x="392980" y="83013"/>
                    <a:pt x="379037" y="91263"/>
                    <a:pt x="364578" y="99512"/>
                  </a:cubicBezTo>
                  <a:cubicBezTo>
                    <a:pt x="369225" y="90747"/>
                    <a:pt x="372840" y="81466"/>
                    <a:pt x="374906" y="71154"/>
                  </a:cubicBezTo>
                  <a:cubicBezTo>
                    <a:pt x="352184" y="57748"/>
                    <a:pt x="326364" y="47436"/>
                    <a:pt x="299512" y="42795"/>
                  </a:cubicBezTo>
                  <a:cubicBezTo>
                    <a:pt x="319651" y="61357"/>
                    <a:pt x="336692" y="83528"/>
                    <a:pt x="351151" y="108278"/>
                  </a:cubicBezTo>
                  <a:cubicBezTo>
                    <a:pt x="342889" y="113434"/>
                    <a:pt x="334627" y="119105"/>
                    <a:pt x="326364" y="124777"/>
                  </a:cubicBezTo>
                  <a:cubicBezTo>
                    <a:pt x="309323" y="94356"/>
                    <a:pt x="287118" y="68576"/>
                    <a:pt x="260265" y="48983"/>
                  </a:cubicBezTo>
                  <a:cubicBezTo>
                    <a:pt x="228765" y="72185"/>
                    <a:pt x="202945" y="104153"/>
                    <a:pt x="185387" y="141792"/>
                  </a:cubicBezTo>
                  <a:cubicBezTo>
                    <a:pt x="205527" y="157260"/>
                    <a:pt x="230314" y="166026"/>
                    <a:pt x="257683" y="166026"/>
                  </a:cubicBezTo>
                  <a:cubicBezTo>
                    <a:pt x="264396" y="166026"/>
                    <a:pt x="270593" y="165510"/>
                    <a:pt x="276790" y="164479"/>
                  </a:cubicBezTo>
                  <a:cubicBezTo>
                    <a:pt x="266462" y="174275"/>
                    <a:pt x="257683" y="184587"/>
                    <a:pt x="248904" y="194900"/>
                  </a:cubicBezTo>
                  <a:cubicBezTo>
                    <a:pt x="221019" y="193353"/>
                    <a:pt x="195715" y="184587"/>
                    <a:pt x="174026" y="169635"/>
                  </a:cubicBezTo>
                  <a:cubicBezTo>
                    <a:pt x="165247" y="196446"/>
                    <a:pt x="160083" y="224805"/>
                    <a:pt x="160083" y="254710"/>
                  </a:cubicBezTo>
                  <a:cubicBezTo>
                    <a:pt x="160083" y="257288"/>
                    <a:pt x="160600" y="259866"/>
                    <a:pt x="160600" y="261929"/>
                  </a:cubicBezTo>
                  <a:cubicBezTo>
                    <a:pt x="175575" y="268631"/>
                    <a:pt x="191067" y="273788"/>
                    <a:pt x="207593" y="277397"/>
                  </a:cubicBezTo>
                  <a:cubicBezTo>
                    <a:pt x="205527" y="286162"/>
                    <a:pt x="204494" y="294412"/>
                    <a:pt x="203461" y="303177"/>
                  </a:cubicBezTo>
                  <a:cubicBezTo>
                    <a:pt x="189518" y="300084"/>
                    <a:pt x="175575" y="296474"/>
                    <a:pt x="162665" y="291318"/>
                  </a:cubicBezTo>
                  <a:cubicBezTo>
                    <a:pt x="168346" y="331020"/>
                    <a:pt x="181772" y="367112"/>
                    <a:pt x="201912" y="398049"/>
                  </a:cubicBezTo>
                  <a:cubicBezTo>
                    <a:pt x="207593" y="399596"/>
                    <a:pt x="213273" y="400111"/>
                    <a:pt x="218437" y="401143"/>
                  </a:cubicBezTo>
                  <a:cubicBezTo>
                    <a:pt x="223085" y="410939"/>
                    <a:pt x="228249" y="420736"/>
                    <a:pt x="233929" y="430017"/>
                  </a:cubicBezTo>
                  <a:cubicBezTo>
                    <a:pt x="231347" y="430017"/>
                    <a:pt x="228765" y="430017"/>
                    <a:pt x="226183" y="429501"/>
                  </a:cubicBezTo>
                  <a:cubicBezTo>
                    <a:pt x="233412" y="437751"/>
                    <a:pt x="240642" y="444454"/>
                    <a:pt x="248904" y="451156"/>
                  </a:cubicBezTo>
                  <a:cubicBezTo>
                    <a:pt x="252519" y="456313"/>
                    <a:pt x="256650" y="460953"/>
                    <a:pt x="260782" y="465078"/>
                  </a:cubicBezTo>
                  <a:cubicBezTo>
                    <a:pt x="242191" y="491374"/>
                    <a:pt x="229281" y="506842"/>
                    <a:pt x="221019" y="516123"/>
                  </a:cubicBezTo>
                  <a:cubicBezTo>
                    <a:pt x="96050" y="497561"/>
                    <a:pt x="0" y="389799"/>
                    <a:pt x="0" y="259866"/>
                  </a:cubicBezTo>
                  <a:cubicBezTo>
                    <a:pt x="0" y="248007"/>
                    <a:pt x="1033" y="236664"/>
                    <a:pt x="2582" y="225320"/>
                  </a:cubicBezTo>
                  <a:cubicBezTo>
                    <a:pt x="6197" y="200056"/>
                    <a:pt x="12910" y="176338"/>
                    <a:pt x="23238" y="153651"/>
                  </a:cubicBezTo>
                  <a:cubicBezTo>
                    <a:pt x="28402" y="142823"/>
                    <a:pt x="34082" y="131996"/>
                    <a:pt x="40795" y="121168"/>
                  </a:cubicBezTo>
                  <a:cubicBezTo>
                    <a:pt x="42861" y="117559"/>
                    <a:pt x="45443" y="113434"/>
                    <a:pt x="48541" y="109824"/>
                  </a:cubicBezTo>
                  <a:cubicBezTo>
                    <a:pt x="65066" y="86622"/>
                    <a:pt x="85206" y="65998"/>
                    <a:pt x="108444" y="49498"/>
                  </a:cubicBezTo>
                  <a:cubicBezTo>
                    <a:pt x="108444" y="48467"/>
                    <a:pt x="108444" y="47436"/>
                    <a:pt x="108444" y="46405"/>
                  </a:cubicBezTo>
                  <a:lnTo>
                    <a:pt x="112058" y="46405"/>
                  </a:lnTo>
                  <a:cubicBezTo>
                    <a:pt x="154403" y="17531"/>
                    <a:pt x="205011" y="0"/>
                    <a:pt x="260265" y="0"/>
                  </a:cubicBezTo>
                  <a:close/>
                </a:path>
              </a:pathLst>
            </a:custGeom>
            <a:solidFill>
              <a:schemeClr val="accent2"/>
            </a:solidFill>
            <a:ln>
              <a:noFill/>
            </a:ln>
          </p:spPr>
          <p:txBody>
            <a:bodyPr wrap="square" lIns="91440" tIns="45720" rIns="91440" bIns="4572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zh-CN" altLang="en-US"/>
            </a:p>
          </p:txBody>
        </p:sp>
        <p:sp>
          <p:nvSpPr>
            <p:cNvPr id="29" name="išļïdé"/>
            <p:cNvSpPr/>
            <p:nvPr/>
          </p:nvSpPr>
          <p:spPr bwMode="auto">
            <a:xfrm>
              <a:off x="1044749" y="3017454"/>
              <a:ext cx="3470087" cy="1875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20000"/>
                </a:lnSpc>
                <a:spcBef>
                  <a:spcPts val="0"/>
                </a:spcBef>
                <a:spcAft>
                  <a:spcPts val="0"/>
                </a:spcAft>
              </a:pPr>
              <a:r>
                <a:rPr sz="1600" dirty="0">
                  <a:latin typeface="微软雅黑" panose="020B0503020204020204" pitchFamily="34" charset="-122"/>
                  <a:ea typeface="微软雅黑" panose="020B0503020204020204" pitchFamily="34" charset="-122"/>
                  <a:cs typeface="微软雅黑" panose="020B0503020204020204" pitchFamily="34" charset="-122"/>
                </a:rPr>
                <a:t>当设计最高水位高于地下室地坪时，地下室的外墙和底板都浸泡在水中，受到有压水的作用，如图2-2-22所示，或者常年最高地下水位与地下室底板之间的距离≤ 500时应考虑进行防水处理。地下室的防水设计，应考虑地表水、地下水、毛细管水等的作用，以及由于人为因素引起的附近水文地质改变的影响。常采用的防水措施有构件自防水和材料防水两类。</a:t>
              </a:r>
            </a:p>
          </p:txBody>
        </p:sp>
      </p:grpSp>
      <p:sp>
        <p:nvSpPr>
          <p:cNvPr id="2" name="文本框 1"/>
          <p:cNvSpPr txBox="1"/>
          <p:nvPr/>
        </p:nvSpPr>
        <p:spPr>
          <a:xfrm>
            <a:off x="1112060" y="388938"/>
            <a:ext cx="4069540" cy="521970"/>
          </a:xfrm>
          <a:prstGeom prst="rect">
            <a:avLst/>
          </a:prstGeom>
          <a:noFill/>
        </p:spPr>
        <p:txBody>
          <a:bodyPr wrap="square">
            <a:spAutoFit/>
          </a:bodyPr>
          <a:lstStyle/>
          <a:p>
            <a:pPr eaLnBrk="1" fontAlgn="auto" hangingPunct="1">
              <a:spcBef>
                <a:spcPts val="0"/>
              </a:spcBef>
              <a:spcAft>
                <a:spcPts val="0"/>
              </a:spcAft>
              <a:defRPr/>
            </a:pPr>
            <a:r>
              <a:rPr lang="zh-CN" altLang="en-US" sz="2800" b="1" dirty="0">
                <a:solidFill>
                  <a:srgbClr val="F87616"/>
                </a:solidFill>
                <a:latin typeface="思源黑体" panose="020B0400000000000000" pitchFamily="34" charset="-122"/>
                <a:ea typeface="思源黑体" panose="020B0400000000000000" pitchFamily="34" charset="-122"/>
                <a:sym typeface="思源黑体" panose="020B0400000000000000" pitchFamily="34" charset="-122"/>
              </a:rPr>
              <a:t>地下室的防水构造</a:t>
            </a:r>
          </a:p>
        </p:txBody>
      </p:sp>
      <p:pic>
        <p:nvPicPr>
          <p:cNvPr id="3" name="图片 2"/>
          <p:cNvPicPr>
            <a:picLocks noChangeAspect="1"/>
          </p:cNvPicPr>
          <p:nvPr/>
        </p:nvPicPr>
        <p:blipFill>
          <a:blip r:embed="rId2"/>
          <a:stretch>
            <a:fillRect/>
          </a:stretch>
        </p:blipFill>
        <p:spPr>
          <a:xfrm>
            <a:off x="7523480" y="2284095"/>
            <a:ext cx="3533775" cy="3333750"/>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10">
        <p:pull/>
      </p:transition>
    </mc:Choice>
    <mc:Fallback xmlns="">
      <p:transition>
        <p:pull/>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userDrawn="1">
            <p:custDataLst>
              <p:tags r:id="rId2"/>
            </p:custDataLst>
          </p:nvPr>
        </p:nvSpPr>
        <p:spPr>
          <a:xfrm>
            <a:off x="0" y="5486400"/>
            <a:ext cx="12192000" cy="1371600"/>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olidFill>
                <a:schemeClr val="lt1"/>
              </a:solidFill>
              <a:latin typeface="微软雅黑" panose="020B0503020204020204" pitchFamily="34" charset="-122"/>
              <a:ea typeface="微软雅黑" panose="020B0503020204020204" pitchFamily="34" charset="-122"/>
              <a:sym typeface="+mn-ea"/>
            </a:endParaRPr>
          </a:p>
        </p:txBody>
      </p:sp>
      <p:sp>
        <p:nvSpPr>
          <p:cNvPr id="8" name="矩形 00"/>
          <p:cNvSpPr/>
          <p:nvPr>
            <p:custDataLst>
              <p:tags r:id="rId3"/>
            </p:custDataLst>
          </p:nvPr>
        </p:nvSpPr>
        <p:spPr>
          <a:xfrm>
            <a:off x="914400" y="609605"/>
            <a:ext cx="10363283" cy="5486444"/>
          </a:xfrm>
          <a:prstGeom prst="rect">
            <a:avLst/>
          </a:prstGeom>
          <a:solidFill>
            <a:schemeClr val="lt2"/>
          </a:solidFill>
          <a:ln>
            <a:noFill/>
          </a:ln>
          <a:effectLst>
            <a:outerShdw blurRad="254000" sx="102000" sy="102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pic>
        <p:nvPicPr>
          <p:cNvPr id="5" name="图片 4"/>
          <p:cNvPicPr>
            <a:picLocks noChangeAspect="1"/>
          </p:cNvPicPr>
          <p:nvPr>
            <p:custDataLst>
              <p:tags r:id="rId4"/>
            </p:custDataLst>
          </p:nvPr>
        </p:nvPicPr>
        <p:blipFill rotWithShape="1">
          <a:blip r:embed="rId8"/>
          <a:srcRect t="2097" b="2097"/>
          <a:stretch>
            <a:fillRect/>
          </a:stretch>
        </p:blipFill>
        <p:spPr>
          <a:xfrm>
            <a:off x="1419236" y="1219210"/>
            <a:ext cx="4324375" cy="4267225"/>
          </a:xfrm>
          <a:custGeom>
            <a:avLst/>
            <a:gdLst/>
            <a:ahLst/>
            <a:cxnLst>
              <a:cxn ang="3">
                <a:pos x="hc" y="t"/>
              </a:cxn>
              <a:cxn ang="cd2">
                <a:pos x="l" y="vc"/>
              </a:cxn>
              <a:cxn ang="cd4">
                <a:pos x="hc" y="b"/>
              </a:cxn>
              <a:cxn ang="0">
                <a:pos x="r" y="vc"/>
              </a:cxn>
            </a:cxnLst>
            <a:rect l="l" t="t" r="r" b="b"/>
            <a:pathLst>
              <a:path w="6480" h="6720">
                <a:moveTo>
                  <a:pt x="0" y="0"/>
                </a:moveTo>
                <a:lnTo>
                  <a:pt x="6480" y="0"/>
                </a:lnTo>
                <a:lnTo>
                  <a:pt x="6480" y="6720"/>
                </a:lnTo>
                <a:lnTo>
                  <a:pt x="0" y="6720"/>
                </a:lnTo>
                <a:lnTo>
                  <a:pt x="0" y="0"/>
                </a:lnTo>
                <a:close/>
              </a:path>
            </a:pathLst>
          </a:custGeom>
        </p:spPr>
      </p:pic>
      <p:sp>
        <p:nvSpPr>
          <p:cNvPr id="6" name="文本框 5"/>
          <p:cNvSpPr txBox="1"/>
          <p:nvPr>
            <p:custDataLst>
              <p:tags r:id="rId5"/>
            </p:custDataLst>
          </p:nvPr>
        </p:nvSpPr>
        <p:spPr>
          <a:xfrm>
            <a:off x="6400851" y="1269335"/>
            <a:ext cx="3962451" cy="702944"/>
          </a:xfrm>
          <a:prstGeom prst="rect">
            <a:avLst/>
          </a:prstGeom>
          <a:noFill/>
        </p:spPr>
        <p:txBody>
          <a:bodyPr wrap="square" lIns="63500" tIns="25400" rIns="63500" bIns="25400" rtlCol="0" anchor="b" anchorCtr="0">
            <a:normAutofit/>
          </a:bodyPr>
          <a:lstStyle/>
          <a:p>
            <a:pPr marL="0" indent="0" algn="l">
              <a:lnSpc>
                <a:spcPct val="100000"/>
              </a:lnSpc>
              <a:spcBef>
                <a:spcPts val="0"/>
              </a:spcBef>
              <a:spcAft>
                <a:spcPts val="0"/>
              </a:spcAft>
              <a:buSzPct val="100000"/>
              <a:buNone/>
            </a:pPr>
            <a:r>
              <a:rPr lang="zh-CN" altLang="en-US" sz="4000" b="1" spc="160" dirty="0">
                <a:solidFill>
                  <a:schemeClr val="accent1"/>
                </a:solidFill>
                <a:latin typeface="微软雅黑" panose="020B0503020204020204" pitchFamily="34" charset="-122"/>
                <a:ea typeface="微软雅黑" panose="020B0503020204020204" pitchFamily="34" charset="-122"/>
              </a:rPr>
              <a:t>构件自防水</a:t>
            </a:r>
          </a:p>
        </p:txBody>
      </p:sp>
      <p:sp>
        <p:nvSpPr>
          <p:cNvPr id="11" name="Title 6"/>
          <p:cNvSpPr txBox="1"/>
          <p:nvPr>
            <p:custDataLst>
              <p:tags r:id="rId6"/>
            </p:custDataLst>
          </p:nvPr>
        </p:nvSpPr>
        <p:spPr>
          <a:xfrm>
            <a:off x="6400851" y="2122971"/>
            <a:ext cx="3962451" cy="3162148"/>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20000"/>
              </a:lnSpc>
              <a:spcBef>
                <a:spcPts val="0"/>
              </a:spcBef>
              <a:spcAft>
                <a:spcPts val="800"/>
              </a:spcAft>
              <a:buSzPct val="100000"/>
              <a:buNone/>
            </a:pPr>
            <a:r>
              <a:rPr lang="zh-CN" altLang="en-US" sz="1800" kern="0" spc="0"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所谓自防水是指当地下室地坪和墙体均为钢筋混凝土结构时，可采用抗渗性能好的防水混凝土材料，使承重、围护、防水功能三合一，如图2-2-23所示。这种防水属于刚性防水，适合于结构刚度好、变形小、不受振动作用的工程中。</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custDataLst>
              <p:tags r:id="rId2"/>
            </p:custDataLst>
          </p:nvPr>
        </p:nvSpPr>
        <p:spPr>
          <a:xfrm flipV="1">
            <a:off x="635" y="-4"/>
            <a:ext cx="2854187" cy="6858001"/>
          </a:xfrm>
          <a:prstGeom prst="rect">
            <a:avLst/>
          </a:prstGeom>
          <a:solidFill>
            <a:schemeClr val="accent2"/>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lang="zh-CN" altLang="en-US">
              <a:latin typeface="Arial" panose="020B0604020202020204" pitchFamily="34" charset="0"/>
              <a:ea typeface="微软雅黑" panose="020B0503020204020204" pitchFamily="34" charset="-122"/>
            </a:endParaRPr>
          </a:p>
        </p:txBody>
      </p:sp>
      <p:pic>
        <p:nvPicPr>
          <p:cNvPr id="7" name="图片 6" descr="G:\网站上传数据\数字资源\14高职-建筑类\20-10579-7建筑识图与构造（主编：匡星）课件+样章+试卷+图片+教案\978-7-200-10579-7-IMG\image168.jpegimage168"/>
          <p:cNvPicPr preferRelativeResize="0">
            <a:picLocks noChangeAspect="1"/>
          </p:cNvPicPr>
          <p:nvPr>
            <p:custDataLst>
              <p:tags r:id="rId3"/>
            </p:custDataLst>
          </p:nvPr>
        </p:nvPicPr>
        <p:blipFill>
          <a:blip r:embed="rId11"/>
          <a:srcRect/>
          <a:stretch>
            <a:fillRect/>
          </a:stretch>
        </p:blipFill>
        <p:spPr>
          <a:xfrm>
            <a:off x="0" y="4215"/>
            <a:ext cx="3187700" cy="2386330"/>
          </a:xfrm>
          <a:prstGeom prst="rect">
            <a:avLst/>
          </a:prstGeom>
          <a:noFill/>
        </p:spPr>
      </p:pic>
      <p:sp>
        <p:nvSpPr>
          <p:cNvPr id="16" name="PA_ImportSvg_636718437355870003"/>
          <p:cNvSpPr/>
          <p:nvPr>
            <p:custDataLst>
              <p:tags r:id="rId4"/>
            </p:custDataLst>
          </p:nvPr>
        </p:nvSpPr>
        <p:spPr>
          <a:xfrm>
            <a:off x="690442" y="4180792"/>
            <a:ext cx="2813579" cy="2677207"/>
          </a:xfrm>
          <a:custGeom>
            <a:avLst/>
            <a:gdLst/>
            <a:ahLst/>
            <a:cxnLst/>
            <a:rect l="l" t="t" r="r" b="b"/>
            <a:pathLst>
              <a:path w="995681" h="947420">
                <a:moveTo>
                  <a:pt x="995681" y="947420"/>
                </a:moveTo>
                <a:lnTo>
                  <a:pt x="754381" y="947420"/>
                </a:lnTo>
                <a:lnTo>
                  <a:pt x="683261" y="748030"/>
                </a:lnTo>
                <a:lnTo>
                  <a:pt x="307341" y="748030"/>
                </a:lnTo>
                <a:lnTo>
                  <a:pt x="236221" y="947420"/>
                </a:lnTo>
                <a:lnTo>
                  <a:pt x="1" y="947420"/>
                </a:lnTo>
                <a:lnTo>
                  <a:pt x="363221" y="0"/>
                </a:lnTo>
                <a:lnTo>
                  <a:pt x="632461" y="0"/>
                </a:lnTo>
                <a:close/>
                <a:moveTo>
                  <a:pt x="379731" y="544830"/>
                </a:moveTo>
                <a:lnTo>
                  <a:pt x="610871" y="544830"/>
                </a:lnTo>
                <a:lnTo>
                  <a:pt x="495301" y="226060"/>
                </a:lnTo>
                <a:close/>
              </a:path>
            </a:pathLst>
          </a:custGeom>
          <a:solidFill>
            <a:schemeClr val="bg2"/>
          </a:solidFill>
          <a:ln w="12700" cap="flat" cmpd="sng" algn="ctr">
            <a:noFill/>
            <a:prstDash val="solid"/>
            <a:miter lim="800000"/>
          </a:ln>
          <a:effectLst/>
        </p:spPr>
        <p:style>
          <a:lnRef idx="2">
            <a:srgbClr val="1E6BC5">
              <a:shade val="50000"/>
            </a:srgbClr>
          </a:lnRef>
          <a:fillRef idx="1">
            <a:srgbClr val="1E6BC5"/>
          </a:fillRef>
          <a:effectRef idx="0">
            <a:srgbClr val="1E6BC5"/>
          </a:effectRef>
          <a:fontRef idx="minor">
            <a:srgbClr val="FFFFFF"/>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solidFill>
                <a:srgbClr val="E7E6E6">
                  <a:lumMod val="10000"/>
                </a:srgbClr>
              </a:solidFill>
              <a:latin typeface="Arial" panose="020B0604020202020204" pitchFamily="34" charset="0"/>
              <a:ea typeface="微软雅黑" panose="020B0503020204020204" pitchFamily="34" charset="-122"/>
            </a:endParaRPr>
          </a:p>
        </p:txBody>
      </p:sp>
      <p:sp>
        <p:nvSpPr>
          <p:cNvPr id="17" name="直角三角形 16"/>
          <p:cNvSpPr/>
          <p:nvPr>
            <p:custDataLst>
              <p:tags r:id="rId5"/>
            </p:custDataLst>
          </p:nvPr>
        </p:nvSpPr>
        <p:spPr>
          <a:xfrm rot="5400000">
            <a:off x="2854822" y="2392767"/>
            <a:ext cx="338639" cy="338639"/>
          </a:xfrm>
          <a:prstGeom prst="rtTriangle">
            <a:avLst/>
          </a:prstGeom>
          <a:solidFill>
            <a:srgbClr val="000000">
              <a:lumMod val="65000"/>
              <a:lumOff val="35000"/>
            </a:srgbClr>
          </a:solidFill>
          <a:ln w="12700" cap="flat" cmpd="sng" algn="ctr">
            <a:noFill/>
            <a:prstDash val="solid"/>
            <a:miter lim="800000"/>
          </a:ln>
          <a:effectLst/>
        </p:spPr>
        <p:style>
          <a:lnRef idx="2">
            <a:srgbClr val="1E6BC5">
              <a:shade val="50000"/>
            </a:srgbClr>
          </a:lnRef>
          <a:fillRef idx="1">
            <a:srgbClr val="1E6BC5"/>
          </a:fillRef>
          <a:effectRef idx="0">
            <a:srgbClr val="1E6BC5"/>
          </a:effectRef>
          <a:fontRef idx="minor">
            <a:srgbClr val="FFFFFF"/>
          </a:fontRef>
        </p:style>
        <p:txBody>
          <a:bodyPr rot="0" spcFirstLastPara="0" vert="horz" wrap="square" lIns="91440" tIns="45720" rIns="91440" bIns="45720" numCol="1" spcCol="0" rtlCol="0" fromWordArt="0" anchor="ctr" anchorCtr="0" forceAA="0" compatLnSpc="1">
            <a:noAutofit/>
          </a:bodyPr>
          <a:lstStyle/>
          <a:p>
            <a:pPr algn="ctr"/>
            <a:endParaRPr lang="zh-CN" altLang="en-US">
              <a:latin typeface="Arial" panose="020B0604020202020204" pitchFamily="34" charset="0"/>
              <a:ea typeface="微软雅黑" panose="020B0503020204020204" pitchFamily="34" charset="-122"/>
            </a:endParaRPr>
          </a:p>
        </p:txBody>
      </p:sp>
      <p:sp>
        <p:nvSpPr>
          <p:cNvPr id="12" name="文本框 11"/>
          <p:cNvSpPr txBox="1"/>
          <p:nvPr>
            <p:custDataLst>
              <p:tags r:id="rId6"/>
            </p:custDataLst>
          </p:nvPr>
        </p:nvSpPr>
        <p:spPr>
          <a:xfrm>
            <a:off x="3351530" y="3051671"/>
            <a:ext cx="8546556" cy="3675700"/>
          </a:xfrm>
          <a:prstGeom prst="rect">
            <a:avLst/>
          </a:prstGeom>
          <a:noFill/>
        </p:spPr>
        <p:txBody>
          <a:bodyPr wrap="square" lIns="101600" tIns="0" rIns="82550" bIns="0" rtlCol="0">
            <a:spAutoFit/>
          </a:bodyPr>
          <a:lstStyle>
            <a:defPPr>
              <a:defRPr lang="zh-CN"/>
            </a:defPPr>
            <a:lvl1pPr fontAlgn="auto">
              <a:lnSpc>
                <a:spcPct val="130000"/>
              </a:lnSpc>
              <a:spcAft>
                <a:spcPts val="1000"/>
              </a:spcAft>
              <a:defRPr sz="1600" spc="150"/>
            </a:lvl1pPr>
          </a:lstStyle>
          <a:p>
            <a:pPr marL="392430" indent="-285750">
              <a:lnSpc>
                <a:spcPct val="150000"/>
              </a:lnSpc>
              <a:spcBef>
                <a:spcPts val="0"/>
              </a:spcBef>
              <a:spcAft>
                <a:spcPts val="600"/>
              </a:spcAft>
              <a:buFont typeface="Arial" panose="020B0604020202020204" pitchFamily="34" charset="0"/>
              <a:buChar char="•"/>
              <a:defRPr/>
            </a:pPr>
            <a:r>
              <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1. 熟悉地基的概念和类型。</a:t>
            </a:r>
          </a:p>
          <a:p>
            <a:pPr marL="392430" indent="-285750">
              <a:lnSpc>
                <a:spcPct val="150000"/>
              </a:lnSpc>
              <a:spcBef>
                <a:spcPts val="0"/>
              </a:spcBef>
              <a:spcAft>
                <a:spcPts val="600"/>
              </a:spcAft>
              <a:buFont typeface="Arial" panose="020B0604020202020204" pitchFamily="34" charset="0"/>
              <a:buChar char="•"/>
              <a:defRPr/>
            </a:pPr>
            <a:r>
              <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2. 掌握基础的概念及与地基的区别。</a:t>
            </a:r>
          </a:p>
          <a:p>
            <a:pPr marL="392430" indent="-285750">
              <a:lnSpc>
                <a:spcPct val="150000"/>
              </a:lnSpc>
              <a:spcBef>
                <a:spcPts val="0"/>
              </a:spcBef>
              <a:spcAft>
                <a:spcPts val="600"/>
              </a:spcAft>
              <a:buFont typeface="Arial" panose="020B0604020202020204" pitchFamily="34" charset="0"/>
              <a:buChar char="•"/>
              <a:defRPr/>
            </a:pPr>
            <a:r>
              <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3. 掌握基础埋深的概念。</a:t>
            </a:r>
          </a:p>
          <a:p>
            <a:pPr marL="392430" indent="-285750">
              <a:lnSpc>
                <a:spcPct val="150000"/>
              </a:lnSpc>
              <a:spcBef>
                <a:spcPts val="0"/>
              </a:spcBef>
              <a:spcAft>
                <a:spcPts val="600"/>
              </a:spcAft>
              <a:buFont typeface="Arial" panose="020B0604020202020204" pitchFamily="34" charset="0"/>
              <a:buChar char="•"/>
              <a:defRPr/>
            </a:pPr>
            <a:r>
              <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4. 熟悉影响基础埋深的因素。</a:t>
            </a:r>
          </a:p>
          <a:p>
            <a:pPr marL="392430" indent="-285750">
              <a:lnSpc>
                <a:spcPct val="150000"/>
              </a:lnSpc>
              <a:spcBef>
                <a:spcPts val="0"/>
              </a:spcBef>
              <a:spcAft>
                <a:spcPts val="600"/>
              </a:spcAft>
              <a:buFont typeface="Arial" panose="020B0604020202020204" pitchFamily="34" charset="0"/>
              <a:buChar char="•"/>
              <a:defRPr/>
            </a:pPr>
            <a:r>
              <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5. </a:t>
            </a:r>
            <a:r>
              <a:rPr sz="1800" dirty="0" err="1"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了解地基与基础的设计要求</a:t>
            </a:r>
            <a:r>
              <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392430" indent="-285750">
              <a:lnSpc>
                <a:spcPct val="150000"/>
              </a:lnSpc>
              <a:spcBef>
                <a:spcPts val="0"/>
              </a:spcBef>
              <a:spcAft>
                <a:spcPts val="600"/>
              </a:spcAft>
              <a:buFont typeface="Arial" panose="020B0604020202020204" pitchFamily="34" charset="0"/>
              <a:buChar char="•"/>
              <a:defRPr/>
            </a:pPr>
            <a:r>
              <a:rPr lang="en-US" altLang="zh-CN" sz="18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6. </a:t>
            </a:r>
            <a:r>
              <a:rPr lang="zh-CN" altLang="en-US" sz="18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地基与基础工程属于隐蔽工程，其工程质量对整个建筑物的安全性</a:t>
            </a:r>
            <a:r>
              <a:rPr lang="zh-CN" altLang="en-US"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有着关键</a:t>
            </a:r>
            <a:r>
              <a:rPr lang="zh-CN" altLang="en-US" sz="18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的影响。作为建筑技术人员一定要精心施工，确保质量，严格按照设计</a:t>
            </a:r>
            <a:r>
              <a:rPr lang="zh-CN" altLang="en-US"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图纸</a:t>
            </a:r>
            <a:r>
              <a:rPr lang="zh-CN" altLang="en-US" sz="18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和技术规范操作，坚持自检、互检、交接检制度，确保工程质量。</a:t>
            </a:r>
            <a:endPar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 name="文本框 1"/>
          <p:cNvSpPr txBox="1"/>
          <p:nvPr>
            <p:custDataLst>
              <p:tags r:id="rId7"/>
            </p:custDataLst>
          </p:nvPr>
        </p:nvSpPr>
        <p:spPr>
          <a:xfrm>
            <a:off x="3503930" y="926465"/>
            <a:ext cx="2378075" cy="568325"/>
          </a:xfrm>
          <a:prstGeom prst="rect">
            <a:avLst/>
          </a:prstGeom>
          <a:noFill/>
        </p:spPr>
        <p:txBody>
          <a:bodyPr wrap="square" lIns="101600" tIns="38100" rIns="76200" bIns="38100" rtlCol="0">
            <a:sp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indent="0" algn="ctr">
              <a:buClr>
                <a:srgbClr val="FFC000"/>
              </a:buClr>
              <a:buNone/>
            </a:pPr>
            <a:r>
              <a:rPr lang="zh-CN" altLang="en-US" sz="3200" b="1" dirty="0">
                <a:solidFill>
                  <a:schemeClr val="tx1"/>
                </a:solidFill>
                <a:cs typeface="微软雅黑" panose="020B0503020204020204" pitchFamily="34" charset="-122"/>
              </a:rPr>
              <a:t>学习任务</a:t>
            </a:r>
            <a:r>
              <a:rPr lang="en-US" altLang="zh-CN" sz="3200" b="1" dirty="0">
                <a:solidFill>
                  <a:schemeClr val="tx1"/>
                </a:solidFill>
                <a:cs typeface="微软雅黑" panose="020B0503020204020204" pitchFamily="34" charset="-122"/>
              </a:rPr>
              <a:t>1</a:t>
            </a:r>
          </a:p>
        </p:txBody>
      </p:sp>
      <p:sp>
        <p:nvSpPr>
          <p:cNvPr id="8" name="文本框 7"/>
          <p:cNvSpPr txBox="1"/>
          <p:nvPr>
            <p:custDataLst>
              <p:tags r:id="rId8"/>
            </p:custDataLst>
          </p:nvPr>
        </p:nvSpPr>
        <p:spPr>
          <a:xfrm>
            <a:off x="3351530" y="2542401"/>
            <a:ext cx="8185150" cy="506730"/>
          </a:xfrm>
          <a:prstGeom prst="rect">
            <a:avLst/>
          </a:prstGeom>
          <a:noFill/>
        </p:spPr>
        <p:txBody>
          <a:bodyPr wrap="square" lIns="101600" tIns="38100" rIns="76200" bIns="38100" rtlCol="0">
            <a:sp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marL="457200" indent="-457200">
              <a:buClr>
                <a:srgbClr val="FFC000"/>
              </a:buClr>
              <a:buFont typeface="Wingdings" panose="05000000000000000000" charset="0"/>
              <a:buChar char="Ø"/>
            </a:pPr>
            <a:r>
              <a:rPr lang="zh-CN" altLang="en-US" sz="2800" b="1" dirty="0">
                <a:solidFill>
                  <a:srgbClr val="000000">
                    <a:lumMod val="75000"/>
                    <a:lumOff val="25000"/>
                  </a:srgbClr>
                </a:solidFill>
                <a:latin typeface="Arial" panose="020B0604020202020204" pitchFamily="34" charset="0"/>
              </a:rPr>
              <a:t>任务目标</a:t>
            </a:r>
          </a:p>
        </p:txBody>
      </p:sp>
      <p:sp>
        <p:nvSpPr>
          <p:cNvPr id="4" name="文本框 3"/>
          <p:cNvSpPr txBox="1"/>
          <p:nvPr>
            <p:custDataLst>
              <p:tags r:id="rId9"/>
            </p:custDataLst>
          </p:nvPr>
        </p:nvSpPr>
        <p:spPr>
          <a:xfrm>
            <a:off x="3503930" y="1884045"/>
            <a:ext cx="8185150" cy="629920"/>
          </a:xfrm>
          <a:prstGeom prst="rect">
            <a:avLst/>
          </a:prstGeom>
          <a:noFill/>
        </p:spPr>
        <p:txBody>
          <a:bodyPr wrap="square" lIns="101600" tIns="38100" rIns="76200" bIns="38100" rtlCol="0">
            <a:sp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indent="0" algn="ctr">
              <a:buClr>
                <a:srgbClr val="FFC000"/>
              </a:buClr>
              <a:buNone/>
            </a:pPr>
            <a:r>
              <a:rPr lang="zh-CN" altLang="en-US" sz="3600" b="1" dirty="0">
                <a:solidFill>
                  <a:srgbClr val="000000">
                    <a:lumMod val="75000"/>
                    <a:lumOff val="25000"/>
                  </a:srgbClr>
                </a:solidFill>
                <a:latin typeface="宋体" panose="02010600030101010101" pitchFamily="2" charset="-122"/>
                <a:ea typeface="宋体" panose="02010600030101010101" pitchFamily="2" charset="-122"/>
              </a:rPr>
              <a:t>地基与基础的概念</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979170" y="282575"/>
            <a:ext cx="10323830" cy="521970"/>
          </a:xfrm>
        </p:spPr>
        <p:txBody>
          <a:bodyPr/>
          <a:lstStyle/>
          <a:p>
            <a:r>
              <a:rPr lang="zh-CN" altLang="en-US" spc="160" dirty="0">
                <a:solidFill>
                  <a:schemeClr val="accent1"/>
                </a:solidFill>
                <a:latin typeface="微软雅黑" panose="020B0503020204020204" pitchFamily="34" charset="-122"/>
                <a:ea typeface="微软雅黑" panose="020B0503020204020204" pitchFamily="34" charset="-122"/>
                <a:sym typeface="+mn-ea"/>
              </a:rPr>
              <a:t>材料防水</a:t>
            </a:r>
            <a:endParaRPr lang="zh-CN" altLang="en-US"/>
          </a:p>
        </p:txBody>
      </p:sp>
      <p:sp>
        <p:nvSpPr>
          <p:cNvPr id="9" name="矩形 13"/>
          <p:cNvSpPr/>
          <p:nvPr>
            <p:custDataLst>
              <p:tags r:id="rId2"/>
            </p:custDataLst>
          </p:nvPr>
        </p:nvSpPr>
        <p:spPr>
          <a:xfrm>
            <a:off x="4513180" y="1603784"/>
            <a:ext cx="7025322" cy="4449134"/>
          </a:xfrm>
          <a:prstGeom prst="rect">
            <a:avLst/>
          </a:prstGeom>
          <a:noFill/>
          <a:ln w="19050">
            <a:solidFill>
              <a:schemeClr val="accent1">
                <a:alpha val="2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lt1"/>
              </a:solidFill>
              <a:latin typeface="微软雅黑" panose="020B0503020204020204" pitchFamily="34" charset="-122"/>
              <a:ea typeface="微软雅黑" panose="020B0503020204020204" pitchFamily="34" charset="-122"/>
              <a:sym typeface="+mn-ea"/>
            </a:endParaRPr>
          </a:p>
        </p:txBody>
      </p:sp>
      <p:sp>
        <p:nvSpPr>
          <p:cNvPr id="15" name="矩形 12"/>
          <p:cNvSpPr/>
          <p:nvPr>
            <p:custDataLst>
              <p:tags r:id="rId3"/>
            </p:custDataLst>
          </p:nvPr>
        </p:nvSpPr>
        <p:spPr>
          <a:xfrm>
            <a:off x="717926" y="1603783"/>
            <a:ext cx="3337958" cy="4449134"/>
          </a:xfrm>
          <a:prstGeom prst="rect">
            <a:avLst/>
          </a:prstGeom>
          <a:noFill/>
          <a:ln w="19050">
            <a:solidFill>
              <a:schemeClr val="accent1">
                <a:alpha val="2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lt1"/>
              </a:solidFill>
              <a:latin typeface="微软雅黑" panose="020B0503020204020204" pitchFamily="34" charset="-122"/>
              <a:ea typeface="微软雅黑" panose="020B0503020204020204" pitchFamily="34" charset="-122"/>
              <a:sym typeface="+mn-ea"/>
            </a:endParaRPr>
          </a:p>
        </p:txBody>
      </p:sp>
      <p:sp>
        <p:nvSpPr>
          <p:cNvPr id="16" name="矩形 14"/>
          <p:cNvSpPr/>
          <p:nvPr>
            <p:custDataLst>
              <p:tags r:id="rId4"/>
            </p:custDataLst>
          </p:nvPr>
        </p:nvSpPr>
        <p:spPr>
          <a:xfrm>
            <a:off x="870332" y="1756184"/>
            <a:ext cx="3337958" cy="4449134"/>
          </a:xfrm>
          <a:prstGeom prst="rect">
            <a:avLst/>
          </a:prstGeom>
          <a:solidFill>
            <a:schemeClr val="lt2"/>
          </a:solidFill>
          <a:ln w="19050">
            <a:solidFill>
              <a:schemeClr val="accent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en-US" altLang="zh-CN">
              <a:solidFill>
                <a:schemeClr val="lt1"/>
              </a:solidFill>
              <a:latin typeface="微软雅黑" panose="020B0503020204020204" pitchFamily="34" charset="-122"/>
              <a:ea typeface="微软雅黑" panose="020B0503020204020204" pitchFamily="34" charset="-122"/>
              <a:sym typeface="+mn-ea"/>
            </a:endParaRPr>
          </a:p>
        </p:txBody>
      </p:sp>
      <p:sp>
        <p:nvSpPr>
          <p:cNvPr id="17" name="矩形 16"/>
          <p:cNvSpPr/>
          <p:nvPr>
            <p:custDataLst>
              <p:tags r:id="rId5"/>
            </p:custDataLst>
          </p:nvPr>
        </p:nvSpPr>
        <p:spPr>
          <a:xfrm>
            <a:off x="4665582" y="1756185"/>
            <a:ext cx="7025322" cy="4449134"/>
          </a:xfrm>
          <a:prstGeom prst="rect">
            <a:avLst/>
          </a:prstGeom>
          <a:solidFill>
            <a:schemeClr val="lt2"/>
          </a:solidFill>
          <a:ln w="19050">
            <a:solidFill>
              <a:schemeClr val="accent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en-US" altLang="zh-CN">
              <a:solidFill>
                <a:schemeClr val="lt1"/>
              </a:solidFill>
              <a:latin typeface="微软雅黑" panose="020B0503020204020204" pitchFamily="34" charset="-122"/>
              <a:ea typeface="微软雅黑" panose="020B0503020204020204" pitchFamily="34" charset="-122"/>
              <a:sym typeface="+mn-ea"/>
            </a:endParaRPr>
          </a:p>
        </p:txBody>
      </p:sp>
      <p:sp>
        <p:nvSpPr>
          <p:cNvPr id="11" name="Title 6"/>
          <p:cNvSpPr txBox="1"/>
          <p:nvPr>
            <p:custDataLst>
              <p:tags r:id="rId6"/>
            </p:custDataLst>
          </p:nvPr>
        </p:nvSpPr>
        <p:spPr>
          <a:xfrm>
            <a:off x="1153675" y="2018531"/>
            <a:ext cx="2772000" cy="3925697"/>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285750" algn="just" fontAlgn="ctr">
              <a:lnSpc>
                <a:spcPct val="130000"/>
              </a:lnSpc>
              <a:spcBef>
                <a:spcPts val="1000"/>
              </a:spcBef>
              <a:spcAft>
                <a:spcPts val="0"/>
              </a:spcAft>
              <a:buSzPct val="100000"/>
              <a:buFont typeface="Wingdings" panose="05000000000000000000" charset="0"/>
              <a:buNone/>
            </a:pPr>
            <a:r>
              <a:rPr lang="zh-CN" altLang="en-US" sz="1400" kern="0" spc="0"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材料防水是指在外墙和地坪表面敷设防水材料，如卷材、涂料或防水水泥砂浆等，阻止地下水渗入。其中，卷材防水是常用的一种防水材料。卷材防水层适用于受侵蚀性介质作用或受振动作用的地下工程。卷材防水层用于建筑物地下室应铺设在结构主体底板垫层至墙体顶端的基面上，在外围形成封闭的防水层。</a:t>
            </a:r>
          </a:p>
          <a:p>
            <a:pPr marL="0" lvl="0" indent="-285750" algn="just" fontAlgn="ctr">
              <a:lnSpc>
                <a:spcPct val="130000"/>
              </a:lnSpc>
              <a:spcBef>
                <a:spcPts val="1000"/>
              </a:spcBef>
              <a:spcAft>
                <a:spcPts val="0"/>
              </a:spcAft>
              <a:buSzPct val="100000"/>
              <a:buFont typeface="Wingdings" panose="05000000000000000000" charset="0"/>
              <a:buNone/>
            </a:pPr>
            <a:r>
              <a:rPr lang="zh-CN" altLang="en-US" sz="1400" kern="0" spc="0"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卷材防水按防水层铺贴位置的不同，分外防水和内防水两种，如图2-2-24所示。</a:t>
            </a:r>
          </a:p>
        </p:txBody>
      </p:sp>
      <p:pic>
        <p:nvPicPr>
          <p:cNvPr id="6" name="图片 5"/>
          <p:cNvPicPr>
            <a:picLocks noChangeAspect="1"/>
          </p:cNvPicPr>
          <p:nvPr>
            <p:custDataLst>
              <p:tags r:id="rId7"/>
            </p:custDataLst>
          </p:nvPr>
        </p:nvPicPr>
        <p:blipFill rotWithShape="1">
          <a:blip r:embed="rId9"/>
          <a:srcRect l="1267" r="1267"/>
          <a:stretch>
            <a:fillRect/>
          </a:stretch>
        </p:blipFill>
        <p:spPr>
          <a:xfrm>
            <a:off x="5078835" y="2017896"/>
            <a:ext cx="6198799" cy="3925697"/>
          </a:xfrm>
          <a:custGeom>
            <a:avLst/>
            <a:gdLst/>
            <a:ahLst/>
            <a:cxnLst>
              <a:cxn ang="3">
                <a:pos x="hc" y="t"/>
              </a:cxn>
              <a:cxn ang="cd2">
                <a:pos x="l" y="vc"/>
              </a:cxn>
              <a:cxn ang="cd4">
                <a:pos x="hc" y="b"/>
              </a:cxn>
              <a:cxn ang="0">
                <a:pos x="r" y="vc"/>
              </a:cxn>
            </a:cxnLst>
            <a:rect l="l" t="t" r="r" b="b"/>
            <a:pathLst>
              <a:path w="7200" h="4800">
                <a:moveTo>
                  <a:pt x="0" y="0"/>
                </a:moveTo>
                <a:lnTo>
                  <a:pt x="7200" y="0"/>
                </a:lnTo>
                <a:lnTo>
                  <a:pt x="7200" y="4800"/>
                </a:lnTo>
                <a:lnTo>
                  <a:pt x="0" y="4800"/>
                </a:lnTo>
                <a:lnTo>
                  <a:pt x="0" y="0"/>
                </a:lnTo>
                <a:close/>
              </a:path>
            </a:pathLst>
          </a:custGeom>
        </p:spPr>
      </p:pic>
    </p:spTree>
    <p:custDataLst>
      <p:tags r:id="rId1"/>
    </p:custData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矩形 51"/>
          <p:cNvSpPr/>
          <p:nvPr>
            <p:custDataLst>
              <p:tags r:id="rId2"/>
            </p:custDataLst>
          </p:nvPr>
        </p:nvSpPr>
        <p:spPr>
          <a:xfrm>
            <a:off x="448945" y="3014345"/>
            <a:ext cx="11293475" cy="3412490"/>
          </a:xfrm>
          <a:prstGeom prst="rect">
            <a:avLst/>
          </a:prstGeom>
          <a:noFill/>
          <a:ln>
            <a:solidFill>
              <a:srgbClr val="C5CFCF"/>
            </a:solidFill>
            <a:prstDash val="dash"/>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lang="zh-CN" altLang="en-US"/>
          </a:p>
        </p:txBody>
      </p:sp>
      <p:grpSp>
        <p:nvGrpSpPr>
          <p:cNvPr id="53" name="组合 52"/>
          <p:cNvGrpSpPr/>
          <p:nvPr>
            <p:custDataLst>
              <p:tags r:id="rId3"/>
            </p:custDataLst>
          </p:nvPr>
        </p:nvGrpSpPr>
        <p:grpSpPr>
          <a:xfrm>
            <a:off x="344990" y="2940505"/>
            <a:ext cx="374650" cy="473075"/>
            <a:chOff x="635000" y="3365500"/>
            <a:chExt cx="374650" cy="473075"/>
          </a:xfrm>
        </p:grpSpPr>
        <p:cxnSp>
          <p:nvCxnSpPr>
            <p:cNvPr id="54" name="直接连接符 53"/>
            <p:cNvCxnSpPr/>
            <p:nvPr>
              <p:custDataLst>
                <p:tags r:id="rId14"/>
              </p:custDataLst>
            </p:nvPr>
          </p:nvCxnSpPr>
          <p:spPr>
            <a:xfrm>
              <a:off x="635000" y="3438525"/>
              <a:ext cx="374650" cy="0"/>
            </a:xfrm>
            <a:prstGeom prst="line">
              <a:avLst/>
            </a:prstGeom>
            <a:ln w="50800">
              <a:solidFill>
                <a:srgbClr val="E34C3E"/>
              </a:solidFill>
            </a:ln>
          </p:spPr>
          <p:style>
            <a:lnRef idx="1">
              <a:srgbClr val="1E6BC5"/>
            </a:lnRef>
            <a:fillRef idx="0">
              <a:srgbClr val="1E6BC5"/>
            </a:fillRef>
            <a:effectRef idx="0">
              <a:srgbClr val="1E6BC5"/>
            </a:effectRef>
            <a:fontRef idx="minor">
              <a:srgbClr val="000000"/>
            </a:fontRef>
          </p:style>
        </p:cxnSp>
        <p:cxnSp>
          <p:nvCxnSpPr>
            <p:cNvPr id="55" name="直接连接符 54"/>
            <p:cNvCxnSpPr/>
            <p:nvPr>
              <p:custDataLst>
                <p:tags r:id="rId15"/>
              </p:custDataLst>
            </p:nvPr>
          </p:nvCxnSpPr>
          <p:spPr>
            <a:xfrm>
              <a:off x="736600" y="3365500"/>
              <a:ext cx="0" cy="473075"/>
            </a:xfrm>
            <a:prstGeom prst="line">
              <a:avLst/>
            </a:prstGeom>
            <a:ln w="50800">
              <a:solidFill>
                <a:srgbClr val="E34C3E"/>
              </a:solidFill>
            </a:ln>
          </p:spPr>
          <p:style>
            <a:lnRef idx="1">
              <a:srgbClr val="1E6BC5"/>
            </a:lnRef>
            <a:fillRef idx="0">
              <a:srgbClr val="1E6BC5"/>
            </a:fillRef>
            <a:effectRef idx="0">
              <a:srgbClr val="1E6BC5"/>
            </a:effectRef>
            <a:fontRef idx="minor">
              <a:srgbClr val="000000"/>
            </a:fontRef>
          </p:style>
        </p:cxnSp>
      </p:grpSp>
      <p:grpSp>
        <p:nvGrpSpPr>
          <p:cNvPr id="56" name="组合 55"/>
          <p:cNvGrpSpPr/>
          <p:nvPr>
            <p:custDataLst>
              <p:tags r:id="rId4"/>
            </p:custDataLst>
          </p:nvPr>
        </p:nvGrpSpPr>
        <p:grpSpPr>
          <a:xfrm rot="10800000">
            <a:off x="11476656" y="6026298"/>
            <a:ext cx="374650" cy="473075"/>
            <a:chOff x="635000" y="3365500"/>
            <a:chExt cx="374650" cy="473075"/>
          </a:xfrm>
        </p:grpSpPr>
        <p:cxnSp>
          <p:nvCxnSpPr>
            <p:cNvPr id="57" name="直接连接符 56"/>
            <p:cNvCxnSpPr/>
            <p:nvPr>
              <p:custDataLst>
                <p:tags r:id="rId12"/>
              </p:custDataLst>
            </p:nvPr>
          </p:nvCxnSpPr>
          <p:spPr>
            <a:xfrm>
              <a:off x="635000" y="3438525"/>
              <a:ext cx="374650" cy="0"/>
            </a:xfrm>
            <a:prstGeom prst="line">
              <a:avLst/>
            </a:prstGeom>
            <a:ln w="50800">
              <a:solidFill>
                <a:srgbClr val="E34C3E"/>
              </a:solidFill>
            </a:ln>
          </p:spPr>
          <p:style>
            <a:lnRef idx="1">
              <a:srgbClr val="1E6BC5"/>
            </a:lnRef>
            <a:fillRef idx="0">
              <a:srgbClr val="1E6BC5"/>
            </a:fillRef>
            <a:effectRef idx="0">
              <a:srgbClr val="1E6BC5"/>
            </a:effectRef>
            <a:fontRef idx="minor">
              <a:srgbClr val="000000"/>
            </a:fontRef>
          </p:style>
        </p:cxnSp>
        <p:cxnSp>
          <p:nvCxnSpPr>
            <p:cNvPr id="58" name="直接连接符 57"/>
            <p:cNvCxnSpPr/>
            <p:nvPr>
              <p:custDataLst>
                <p:tags r:id="rId13"/>
              </p:custDataLst>
            </p:nvPr>
          </p:nvCxnSpPr>
          <p:spPr>
            <a:xfrm>
              <a:off x="736600" y="3365500"/>
              <a:ext cx="0" cy="473075"/>
            </a:xfrm>
            <a:prstGeom prst="line">
              <a:avLst/>
            </a:prstGeom>
            <a:ln w="50800">
              <a:solidFill>
                <a:srgbClr val="E34C3E"/>
              </a:solidFill>
            </a:ln>
          </p:spPr>
          <p:style>
            <a:lnRef idx="1">
              <a:srgbClr val="1E6BC5"/>
            </a:lnRef>
            <a:fillRef idx="0">
              <a:srgbClr val="1E6BC5"/>
            </a:fillRef>
            <a:effectRef idx="0">
              <a:srgbClr val="1E6BC5"/>
            </a:effectRef>
            <a:fontRef idx="minor">
              <a:srgbClr val="000000"/>
            </a:fontRef>
          </p:style>
        </p:cxnSp>
      </p:grpSp>
      <p:grpSp>
        <p:nvGrpSpPr>
          <p:cNvPr id="59" name="组合 58"/>
          <p:cNvGrpSpPr/>
          <p:nvPr>
            <p:custDataLst>
              <p:tags r:id="rId5"/>
            </p:custDataLst>
          </p:nvPr>
        </p:nvGrpSpPr>
        <p:grpSpPr>
          <a:xfrm rot="10800000">
            <a:off x="6488813" y="788184"/>
            <a:ext cx="749177" cy="432670"/>
            <a:chOff x="514350" y="1129586"/>
            <a:chExt cx="720000" cy="415819"/>
          </a:xfrm>
          <a:solidFill>
            <a:srgbClr val="FF0000">
              <a:alpha val="42000"/>
            </a:srgbClr>
          </a:solidFill>
        </p:grpSpPr>
        <p:sp>
          <p:nvSpPr>
            <p:cNvPr id="60" name="任意多边形: 形状 59"/>
            <p:cNvSpPr/>
            <p:nvPr>
              <p:custDataLst>
                <p:tags r:id="rId10"/>
              </p:custDataLst>
            </p:nvPr>
          </p:nvSpPr>
          <p:spPr>
            <a:xfrm>
              <a:off x="514350" y="1129586"/>
              <a:ext cx="340237" cy="415819"/>
            </a:xfrm>
            <a:custGeom>
              <a:avLst/>
              <a:gdLst>
                <a:gd name="connsiteX0" fmla="*/ 174788 w 340237"/>
                <a:gd name="connsiteY0" fmla="*/ 0 h 415819"/>
                <a:gd name="connsiteX1" fmla="*/ 340237 w 340237"/>
                <a:gd name="connsiteY1" fmla="*/ 0 h 415819"/>
                <a:gd name="connsiteX2" fmla="*/ 241322 w 340237"/>
                <a:gd name="connsiteY2" fmla="*/ 415819 h 415819"/>
                <a:gd name="connsiteX3" fmla="*/ 0 w 340237"/>
                <a:gd name="connsiteY3" fmla="*/ 415819 h 415819"/>
              </a:gdLst>
              <a:ahLst/>
              <a:cxnLst>
                <a:cxn ang="0">
                  <a:pos x="connsiteX0" y="connsiteY0"/>
                </a:cxn>
                <a:cxn ang="0">
                  <a:pos x="connsiteX1" y="connsiteY1"/>
                </a:cxn>
                <a:cxn ang="0">
                  <a:pos x="connsiteX2" y="connsiteY2"/>
                </a:cxn>
                <a:cxn ang="0">
                  <a:pos x="connsiteX3" y="connsiteY3"/>
                </a:cxn>
              </a:cxnLst>
              <a:rect l="l" t="t" r="r" b="b"/>
              <a:pathLst>
                <a:path w="340237" h="415819">
                  <a:moveTo>
                    <a:pt x="174788" y="0"/>
                  </a:moveTo>
                  <a:lnTo>
                    <a:pt x="340237" y="0"/>
                  </a:lnTo>
                  <a:lnTo>
                    <a:pt x="241322" y="415819"/>
                  </a:lnTo>
                  <a:lnTo>
                    <a:pt x="0" y="415819"/>
                  </a:lnTo>
                  <a:close/>
                </a:path>
              </a:pathLst>
            </a:custGeom>
            <a:grp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lang="zh-CN" altLang="en-US"/>
            </a:p>
          </p:txBody>
        </p:sp>
        <p:sp>
          <p:nvSpPr>
            <p:cNvPr id="61" name="任意多边形: 形状 60"/>
            <p:cNvSpPr/>
            <p:nvPr>
              <p:custDataLst>
                <p:tags r:id="rId11"/>
              </p:custDataLst>
            </p:nvPr>
          </p:nvSpPr>
          <p:spPr>
            <a:xfrm>
              <a:off x="894113" y="1129586"/>
              <a:ext cx="340237" cy="415819"/>
            </a:xfrm>
            <a:custGeom>
              <a:avLst/>
              <a:gdLst>
                <a:gd name="connsiteX0" fmla="*/ 174788 w 340237"/>
                <a:gd name="connsiteY0" fmla="*/ 0 h 415819"/>
                <a:gd name="connsiteX1" fmla="*/ 340237 w 340237"/>
                <a:gd name="connsiteY1" fmla="*/ 0 h 415819"/>
                <a:gd name="connsiteX2" fmla="*/ 241322 w 340237"/>
                <a:gd name="connsiteY2" fmla="*/ 415819 h 415819"/>
                <a:gd name="connsiteX3" fmla="*/ 0 w 340237"/>
                <a:gd name="connsiteY3" fmla="*/ 415819 h 415819"/>
              </a:gdLst>
              <a:ahLst/>
              <a:cxnLst>
                <a:cxn ang="0">
                  <a:pos x="connsiteX0" y="connsiteY0"/>
                </a:cxn>
                <a:cxn ang="0">
                  <a:pos x="connsiteX1" y="connsiteY1"/>
                </a:cxn>
                <a:cxn ang="0">
                  <a:pos x="connsiteX2" y="connsiteY2"/>
                </a:cxn>
                <a:cxn ang="0">
                  <a:pos x="connsiteX3" y="connsiteY3"/>
                </a:cxn>
              </a:cxnLst>
              <a:rect l="l" t="t" r="r" b="b"/>
              <a:pathLst>
                <a:path w="340237" h="415819">
                  <a:moveTo>
                    <a:pt x="174788" y="0"/>
                  </a:moveTo>
                  <a:lnTo>
                    <a:pt x="340237" y="0"/>
                  </a:lnTo>
                  <a:lnTo>
                    <a:pt x="241322" y="415819"/>
                  </a:lnTo>
                  <a:lnTo>
                    <a:pt x="0" y="415819"/>
                  </a:lnTo>
                  <a:close/>
                </a:path>
              </a:pathLst>
            </a:custGeom>
            <a:grp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lang="zh-CN" altLang="en-US"/>
            </a:p>
          </p:txBody>
        </p:sp>
      </p:grpSp>
      <p:sp>
        <p:nvSpPr>
          <p:cNvPr id="64" name="矩形 63"/>
          <p:cNvSpPr/>
          <p:nvPr>
            <p:custDataLst>
              <p:tags r:id="rId6"/>
            </p:custDataLst>
          </p:nvPr>
        </p:nvSpPr>
        <p:spPr>
          <a:xfrm>
            <a:off x="-2993" y="337769"/>
            <a:ext cx="473635" cy="2407844"/>
          </a:xfrm>
          <a:prstGeom prst="rect">
            <a:avLst/>
          </a:prstGeom>
          <a:solidFill>
            <a:srgbClr val="E34C4C"/>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lang="zh-CN" altLang="en-US"/>
          </a:p>
        </p:txBody>
      </p:sp>
      <p:sp>
        <p:nvSpPr>
          <p:cNvPr id="3" name="文本框 2"/>
          <p:cNvSpPr txBox="1"/>
          <p:nvPr>
            <p:custDataLst>
              <p:tags r:id="rId7"/>
            </p:custDataLst>
          </p:nvPr>
        </p:nvSpPr>
        <p:spPr>
          <a:xfrm>
            <a:off x="988060" y="691515"/>
            <a:ext cx="3632200" cy="624840"/>
          </a:xfrm>
          <a:prstGeom prst="rect">
            <a:avLst/>
          </a:prstGeom>
          <a:noFill/>
        </p:spPr>
        <p:txBody>
          <a:bodyPr wrap="square" lIns="101600" tIns="38100" rIns="63500" bIns="38100" rtlCol="0">
            <a:noAutofit/>
          </a:bodyPr>
          <a:lstStyle/>
          <a:p>
            <a:r>
              <a:rPr lang="zh-CN" sz="3600" b="1" spc="300" dirty="0">
                <a:solidFill>
                  <a:srgbClr val="000000">
                    <a:lumMod val="75000"/>
                    <a:lumOff val="25000"/>
                  </a:srgbClr>
                </a:solidFill>
                <a:uFillTx/>
                <a:latin typeface="Arial" panose="020B0604020202020204" pitchFamily="34" charset="0"/>
                <a:ea typeface="微软雅黑" panose="020B0503020204020204" pitchFamily="34" charset="-122"/>
              </a:rPr>
              <a:t>1. 外防水</a:t>
            </a:r>
          </a:p>
        </p:txBody>
      </p:sp>
      <p:sp>
        <p:nvSpPr>
          <p:cNvPr id="11" name="文本框 10"/>
          <p:cNvSpPr txBox="1"/>
          <p:nvPr>
            <p:custDataLst>
              <p:tags r:id="rId8"/>
            </p:custDataLst>
          </p:nvPr>
        </p:nvSpPr>
        <p:spPr>
          <a:xfrm>
            <a:off x="1095375" y="1769110"/>
            <a:ext cx="6142990" cy="1078230"/>
          </a:xfrm>
          <a:prstGeom prst="rect">
            <a:avLst/>
          </a:prstGeom>
          <a:noFill/>
        </p:spPr>
        <p:txBody>
          <a:bodyPr wrap="square" lIns="101600" tIns="0" rIns="82550" bIns="0" rtlCol="0">
            <a:noAutofit/>
          </a:bodyPr>
          <a:lstStyle/>
          <a:p>
            <a:pPr fontAlgn="auto">
              <a:lnSpc>
                <a:spcPct val="130000"/>
              </a:lnSpc>
              <a:spcAft>
                <a:spcPts val="1000"/>
              </a:spcAft>
            </a:pPr>
            <a:r>
              <a:rPr lang="zh-CN" altLang="en-US" sz="1600" spc="150" dirty="0">
                <a:solidFill>
                  <a:schemeClr val="tx1">
                    <a:lumMod val="85000"/>
                    <a:lumOff val="15000"/>
                  </a:schemeClr>
                </a:solidFill>
                <a:latin typeface="Arial" panose="020B0604020202020204" pitchFamily="34" charset="0"/>
                <a:ea typeface="微软雅黑" panose="020B0503020204020204" pitchFamily="34" charset="-122"/>
              </a:rPr>
              <a:t>外防水是将防水层贴在地下室外墙的外表面（即迎水面），这种方法防水效果好，但维修困难。</a:t>
            </a:r>
          </a:p>
        </p:txBody>
      </p:sp>
      <p:sp>
        <p:nvSpPr>
          <p:cNvPr id="8" name="文本框 7"/>
          <p:cNvSpPr txBox="1"/>
          <p:nvPr>
            <p:custDataLst>
              <p:tags r:id="rId9"/>
            </p:custDataLst>
          </p:nvPr>
        </p:nvSpPr>
        <p:spPr>
          <a:xfrm>
            <a:off x="718820" y="3474085"/>
            <a:ext cx="10758170" cy="2493010"/>
          </a:xfrm>
          <a:prstGeom prst="rect">
            <a:avLst/>
          </a:prstGeom>
          <a:noFill/>
        </p:spPr>
        <p:txBody>
          <a:bodyPr wrap="square" lIns="101600" tIns="0" rIns="82550" bIns="0" rtlCol="0">
            <a:spAutoFit/>
          </a:bodyPr>
          <a:lstStyle>
            <a:defPPr>
              <a:defRPr lang="zh-CN"/>
            </a:defPPr>
            <a:lvl1pPr fontAlgn="auto">
              <a:lnSpc>
                <a:spcPct val="130000"/>
              </a:lnSpc>
              <a:spcAft>
                <a:spcPts val="1000"/>
              </a:spcAft>
              <a:defRPr sz="1600" spc="150"/>
            </a:lvl1pPr>
          </a:lstStyle>
          <a:p>
            <a:pPr indent="457200" algn="just" fontAlgn="auto">
              <a:lnSpc>
                <a:spcPct val="150000"/>
              </a:lnSpc>
              <a:spcAft>
                <a:spcPts val="400"/>
              </a:spcAft>
              <a:extLst>
                <a:ext uri="{35155182-B16C-46BC-9424-99874614C6A1}">
                  <wpsdc:indentchars xmlns:wpsdc="http://www.wps.cn/officeDocument/2017/drawingmlCustomData" xmlns="" val="200" checksum="59296752"/>
                </a:ext>
              </a:extLst>
            </a:pPr>
            <a:r>
              <a:rPr lang="zh-CN" altLang="en-US" sz="1800" b="1" spc="0" dirty="0">
                <a:solidFill>
                  <a:schemeClr val="tx1">
                    <a:lumMod val="85000"/>
                    <a:lumOff val="15000"/>
                  </a:schemeClr>
                </a:solidFill>
                <a:uFillTx/>
                <a:latin typeface="Arial" panose="020B0604020202020204" pitchFamily="34" charset="0"/>
                <a:ea typeface="微软雅黑" panose="020B0503020204020204" pitchFamily="34" charset="-122"/>
                <a:sym typeface="+mn-ea"/>
              </a:rPr>
              <a:t>外防水构造要点是：</a:t>
            </a:r>
            <a:r>
              <a:rPr lang="zh-CN" altLang="en-US" sz="1800" spc="0" dirty="0">
                <a:solidFill>
                  <a:schemeClr val="tx1">
                    <a:lumMod val="85000"/>
                    <a:lumOff val="15000"/>
                  </a:schemeClr>
                </a:solidFill>
                <a:uFillTx/>
                <a:latin typeface="Arial" panose="020B0604020202020204" pitchFamily="34" charset="0"/>
                <a:ea typeface="微软雅黑" panose="020B0503020204020204" pitchFamily="34" charset="-122"/>
                <a:sym typeface="+mn-ea"/>
              </a:rPr>
              <a:t>先在混凝土垫层上将油毡满铺整个地下室，然后浇筑细石混凝土或水泥砂浆保护层，以便浇筑钢筋混凝土底板。底层防水油毡须留出足够的长度，以便与墙面垂直防水油毡搭接。墙体防水层是先在外墙外侧抹20mm 厚1 : 2.5 水泥砂浆找平层，涂刷冷底子油一道，选定油毡层数，按一层油毡一层沥青胶顺序粘贴防水层。防水卷材须高出最高地下水位500 ～ 1 000mm 为宜。油毡防水层以上的地下室侧墙应抹水泥砂浆涂两道热沥青，直至室外散水处。垂直防水层外侧砌半砖厚的保护墙一道，以保护防水层并使防水层均匀受压，在保护墙与防水层之间缝隙中灌以水泥砂浆。</a:t>
            </a:r>
          </a:p>
        </p:txBody>
      </p:sp>
    </p:spTree>
    <p:custDataLst>
      <p:tags r:id="rId1"/>
    </p:custDataLst>
  </p:cSld>
  <p:clrMapOvr>
    <a:masterClrMapping/>
  </p:clrMapOvr>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矩形 51"/>
          <p:cNvSpPr/>
          <p:nvPr>
            <p:custDataLst>
              <p:tags r:id="rId2"/>
            </p:custDataLst>
          </p:nvPr>
        </p:nvSpPr>
        <p:spPr>
          <a:xfrm>
            <a:off x="448945" y="3413125"/>
            <a:ext cx="11293475" cy="3013710"/>
          </a:xfrm>
          <a:prstGeom prst="rect">
            <a:avLst/>
          </a:prstGeom>
          <a:noFill/>
          <a:ln>
            <a:solidFill>
              <a:srgbClr val="C5CFCF"/>
            </a:solidFill>
            <a:prstDash val="dash"/>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lang="zh-CN" altLang="en-US"/>
          </a:p>
        </p:txBody>
      </p:sp>
      <p:grpSp>
        <p:nvGrpSpPr>
          <p:cNvPr id="53" name="组合 52"/>
          <p:cNvGrpSpPr/>
          <p:nvPr>
            <p:custDataLst>
              <p:tags r:id="rId3"/>
            </p:custDataLst>
          </p:nvPr>
        </p:nvGrpSpPr>
        <p:grpSpPr>
          <a:xfrm>
            <a:off x="344990" y="3326585"/>
            <a:ext cx="374650" cy="473075"/>
            <a:chOff x="635000" y="3365500"/>
            <a:chExt cx="374650" cy="473075"/>
          </a:xfrm>
        </p:grpSpPr>
        <p:cxnSp>
          <p:nvCxnSpPr>
            <p:cNvPr id="54" name="直接连接符 53"/>
            <p:cNvCxnSpPr/>
            <p:nvPr>
              <p:custDataLst>
                <p:tags r:id="rId14"/>
              </p:custDataLst>
            </p:nvPr>
          </p:nvCxnSpPr>
          <p:spPr>
            <a:xfrm>
              <a:off x="635000" y="3438525"/>
              <a:ext cx="374650" cy="0"/>
            </a:xfrm>
            <a:prstGeom prst="line">
              <a:avLst/>
            </a:prstGeom>
            <a:ln w="50800">
              <a:solidFill>
                <a:srgbClr val="E34C3E"/>
              </a:solidFill>
            </a:ln>
          </p:spPr>
          <p:style>
            <a:lnRef idx="1">
              <a:srgbClr val="1E6BC5"/>
            </a:lnRef>
            <a:fillRef idx="0">
              <a:srgbClr val="1E6BC5"/>
            </a:fillRef>
            <a:effectRef idx="0">
              <a:srgbClr val="1E6BC5"/>
            </a:effectRef>
            <a:fontRef idx="minor">
              <a:srgbClr val="000000"/>
            </a:fontRef>
          </p:style>
        </p:cxnSp>
        <p:cxnSp>
          <p:nvCxnSpPr>
            <p:cNvPr id="55" name="直接连接符 54"/>
            <p:cNvCxnSpPr/>
            <p:nvPr>
              <p:custDataLst>
                <p:tags r:id="rId15"/>
              </p:custDataLst>
            </p:nvPr>
          </p:nvCxnSpPr>
          <p:spPr>
            <a:xfrm>
              <a:off x="736600" y="3365500"/>
              <a:ext cx="0" cy="473075"/>
            </a:xfrm>
            <a:prstGeom prst="line">
              <a:avLst/>
            </a:prstGeom>
            <a:ln w="50800">
              <a:solidFill>
                <a:srgbClr val="E34C3E"/>
              </a:solidFill>
            </a:ln>
          </p:spPr>
          <p:style>
            <a:lnRef idx="1">
              <a:srgbClr val="1E6BC5"/>
            </a:lnRef>
            <a:fillRef idx="0">
              <a:srgbClr val="1E6BC5"/>
            </a:fillRef>
            <a:effectRef idx="0">
              <a:srgbClr val="1E6BC5"/>
            </a:effectRef>
            <a:fontRef idx="minor">
              <a:srgbClr val="000000"/>
            </a:fontRef>
          </p:style>
        </p:cxnSp>
      </p:grpSp>
      <p:grpSp>
        <p:nvGrpSpPr>
          <p:cNvPr id="56" name="组合 55"/>
          <p:cNvGrpSpPr/>
          <p:nvPr>
            <p:custDataLst>
              <p:tags r:id="rId4"/>
            </p:custDataLst>
          </p:nvPr>
        </p:nvGrpSpPr>
        <p:grpSpPr>
          <a:xfrm rot="10800000">
            <a:off x="11476656" y="6026298"/>
            <a:ext cx="374650" cy="473075"/>
            <a:chOff x="635000" y="3365500"/>
            <a:chExt cx="374650" cy="473075"/>
          </a:xfrm>
        </p:grpSpPr>
        <p:cxnSp>
          <p:nvCxnSpPr>
            <p:cNvPr id="57" name="直接连接符 56"/>
            <p:cNvCxnSpPr/>
            <p:nvPr>
              <p:custDataLst>
                <p:tags r:id="rId12"/>
              </p:custDataLst>
            </p:nvPr>
          </p:nvCxnSpPr>
          <p:spPr>
            <a:xfrm>
              <a:off x="635000" y="3438525"/>
              <a:ext cx="374650" cy="0"/>
            </a:xfrm>
            <a:prstGeom prst="line">
              <a:avLst/>
            </a:prstGeom>
            <a:ln w="50800">
              <a:solidFill>
                <a:srgbClr val="E34C3E"/>
              </a:solidFill>
            </a:ln>
          </p:spPr>
          <p:style>
            <a:lnRef idx="1">
              <a:srgbClr val="1E6BC5"/>
            </a:lnRef>
            <a:fillRef idx="0">
              <a:srgbClr val="1E6BC5"/>
            </a:fillRef>
            <a:effectRef idx="0">
              <a:srgbClr val="1E6BC5"/>
            </a:effectRef>
            <a:fontRef idx="minor">
              <a:srgbClr val="000000"/>
            </a:fontRef>
          </p:style>
        </p:cxnSp>
        <p:cxnSp>
          <p:nvCxnSpPr>
            <p:cNvPr id="58" name="直接连接符 57"/>
            <p:cNvCxnSpPr/>
            <p:nvPr>
              <p:custDataLst>
                <p:tags r:id="rId13"/>
              </p:custDataLst>
            </p:nvPr>
          </p:nvCxnSpPr>
          <p:spPr>
            <a:xfrm>
              <a:off x="736600" y="3365500"/>
              <a:ext cx="0" cy="473075"/>
            </a:xfrm>
            <a:prstGeom prst="line">
              <a:avLst/>
            </a:prstGeom>
            <a:ln w="50800">
              <a:solidFill>
                <a:srgbClr val="E34C3E"/>
              </a:solidFill>
            </a:ln>
          </p:spPr>
          <p:style>
            <a:lnRef idx="1">
              <a:srgbClr val="1E6BC5"/>
            </a:lnRef>
            <a:fillRef idx="0">
              <a:srgbClr val="1E6BC5"/>
            </a:fillRef>
            <a:effectRef idx="0">
              <a:srgbClr val="1E6BC5"/>
            </a:effectRef>
            <a:fontRef idx="minor">
              <a:srgbClr val="000000"/>
            </a:fontRef>
          </p:style>
        </p:cxnSp>
      </p:grpSp>
      <p:grpSp>
        <p:nvGrpSpPr>
          <p:cNvPr id="59" name="组合 58"/>
          <p:cNvGrpSpPr/>
          <p:nvPr>
            <p:custDataLst>
              <p:tags r:id="rId5"/>
            </p:custDataLst>
          </p:nvPr>
        </p:nvGrpSpPr>
        <p:grpSpPr>
          <a:xfrm rot="10800000">
            <a:off x="6488813" y="788184"/>
            <a:ext cx="749177" cy="432670"/>
            <a:chOff x="514350" y="1129586"/>
            <a:chExt cx="720000" cy="415819"/>
          </a:xfrm>
          <a:solidFill>
            <a:srgbClr val="FF0000">
              <a:alpha val="42000"/>
            </a:srgbClr>
          </a:solidFill>
        </p:grpSpPr>
        <p:sp>
          <p:nvSpPr>
            <p:cNvPr id="60" name="任意多边形: 形状 59"/>
            <p:cNvSpPr/>
            <p:nvPr>
              <p:custDataLst>
                <p:tags r:id="rId10"/>
              </p:custDataLst>
            </p:nvPr>
          </p:nvSpPr>
          <p:spPr>
            <a:xfrm>
              <a:off x="514350" y="1129586"/>
              <a:ext cx="340237" cy="415819"/>
            </a:xfrm>
            <a:custGeom>
              <a:avLst/>
              <a:gdLst>
                <a:gd name="connsiteX0" fmla="*/ 174788 w 340237"/>
                <a:gd name="connsiteY0" fmla="*/ 0 h 415819"/>
                <a:gd name="connsiteX1" fmla="*/ 340237 w 340237"/>
                <a:gd name="connsiteY1" fmla="*/ 0 h 415819"/>
                <a:gd name="connsiteX2" fmla="*/ 241322 w 340237"/>
                <a:gd name="connsiteY2" fmla="*/ 415819 h 415819"/>
                <a:gd name="connsiteX3" fmla="*/ 0 w 340237"/>
                <a:gd name="connsiteY3" fmla="*/ 415819 h 415819"/>
              </a:gdLst>
              <a:ahLst/>
              <a:cxnLst>
                <a:cxn ang="0">
                  <a:pos x="connsiteX0" y="connsiteY0"/>
                </a:cxn>
                <a:cxn ang="0">
                  <a:pos x="connsiteX1" y="connsiteY1"/>
                </a:cxn>
                <a:cxn ang="0">
                  <a:pos x="connsiteX2" y="connsiteY2"/>
                </a:cxn>
                <a:cxn ang="0">
                  <a:pos x="connsiteX3" y="connsiteY3"/>
                </a:cxn>
              </a:cxnLst>
              <a:rect l="l" t="t" r="r" b="b"/>
              <a:pathLst>
                <a:path w="340237" h="415819">
                  <a:moveTo>
                    <a:pt x="174788" y="0"/>
                  </a:moveTo>
                  <a:lnTo>
                    <a:pt x="340237" y="0"/>
                  </a:lnTo>
                  <a:lnTo>
                    <a:pt x="241322" y="415819"/>
                  </a:lnTo>
                  <a:lnTo>
                    <a:pt x="0" y="415819"/>
                  </a:lnTo>
                  <a:close/>
                </a:path>
              </a:pathLst>
            </a:custGeom>
            <a:grp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lang="zh-CN" altLang="en-US"/>
            </a:p>
          </p:txBody>
        </p:sp>
        <p:sp>
          <p:nvSpPr>
            <p:cNvPr id="61" name="任意多边形: 形状 60"/>
            <p:cNvSpPr/>
            <p:nvPr>
              <p:custDataLst>
                <p:tags r:id="rId11"/>
              </p:custDataLst>
            </p:nvPr>
          </p:nvSpPr>
          <p:spPr>
            <a:xfrm>
              <a:off x="894113" y="1129586"/>
              <a:ext cx="340237" cy="415819"/>
            </a:xfrm>
            <a:custGeom>
              <a:avLst/>
              <a:gdLst>
                <a:gd name="connsiteX0" fmla="*/ 174788 w 340237"/>
                <a:gd name="connsiteY0" fmla="*/ 0 h 415819"/>
                <a:gd name="connsiteX1" fmla="*/ 340237 w 340237"/>
                <a:gd name="connsiteY1" fmla="*/ 0 h 415819"/>
                <a:gd name="connsiteX2" fmla="*/ 241322 w 340237"/>
                <a:gd name="connsiteY2" fmla="*/ 415819 h 415819"/>
                <a:gd name="connsiteX3" fmla="*/ 0 w 340237"/>
                <a:gd name="connsiteY3" fmla="*/ 415819 h 415819"/>
              </a:gdLst>
              <a:ahLst/>
              <a:cxnLst>
                <a:cxn ang="0">
                  <a:pos x="connsiteX0" y="connsiteY0"/>
                </a:cxn>
                <a:cxn ang="0">
                  <a:pos x="connsiteX1" y="connsiteY1"/>
                </a:cxn>
                <a:cxn ang="0">
                  <a:pos x="connsiteX2" y="connsiteY2"/>
                </a:cxn>
                <a:cxn ang="0">
                  <a:pos x="connsiteX3" y="connsiteY3"/>
                </a:cxn>
              </a:cxnLst>
              <a:rect l="l" t="t" r="r" b="b"/>
              <a:pathLst>
                <a:path w="340237" h="415819">
                  <a:moveTo>
                    <a:pt x="174788" y="0"/>
                  </a:moveTo>
                  <a:lnTo>
                    <a:pt x="340237" y="0"/>
                  </a:lnTo>
                  <a:lnTo>
                    <a:pt x="241322" y="415819"/>
                  </a:lnTo>
                  <a:lnTo>
                    <a:pt x="0" y="415819"/>
                  </a:lnTo>
                  <a:close/>
                </a:path>
              </a:pathLst>
            </a:custGeom>
            <a:grp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lang="zh-CN" altLang="en-US"/>
            </a:p>
          </p:txBody>
        </p:sp>
      </p:grpSp>
      <p:sp>
        <p:nvSpPr>
          <p:cNvPr id="64" name="矩形 63"/>
          <p:cNvSpPr/>
          <p:nvPr>
            <p:custDataLst>
              <p:tags r:id="rId6"/>
            </p:custDataLst>
          </p:nvPr>
        </p:nvSpPr>
        <p:spPr>
          <a:xfrm>
            <a:off x="-2993" y="337769"/>
            <a:ext cx="473635" cy="2407844"/>
          </a:xfrm>
          <a:prstGeom prst="rect">
            <a:avLst/>
          </a:prstGeom>
          <a:solidFill>
            <a:srgbClr val="E34C4C"/>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lang="zh-CN" altLang="en-US"/>
          </a:p>
        </p:txBody>
      </p:sp>
      <p:sp>
        <p:nvSpPr>
          <p:cNvPr id="3" name="文本框 2"/>
          <p:cNvSpPr txBox="1"/>
          <p:nvPr>
            <p:custDataLst>
              <p:tags r:id="rId7"/>
            </p:custDataLst>
          </p:nvPr>
        </p:nvSpPr>
        <p:spPr>
          <a:xfrm>
            <a:off x="988060" y="691515"/>
            <a:ext cx="3632200" cy="624840"/>
          </a:xfrm>
          <a:prstGeom prst="rect">
            <a:avLst/>
          </a:prstGeom>
          <a:noFill/>
        </p:spPr>
        <p:txBody>
          <a:bodyPr wrap="square" lIns="101600" tIns="38100" rIns="63500" bIns="38100" rtlCol="0">
            <a:noAutofit/>
          </a:bodyPr>
          <a:lstStyle/>
          <a:p>
            <a:r>
              <a:rPr lang="zh-CN" sz="3600" b="1" spc="300" dirty="0">
                <a:solidFill>
                  <a:srgbClr val="000000">
                    <a:lumMod val="75000"/>
                    <a:lumOff val="25000"/>
                  </a:srgbClr>
                </a:solidFill>
                <a:uFillTx/>
                <a:latin typeface="Arial" panose="020B0604020202020204" pitchFamily="34" charset="0"/>
                <a:ea typeface="微软雅黑" panose="020B0503020204020204" pitchFamily="34" charset="-122"/>
              </a:rPr>
              <a:t>2. 内防水</a:t>
            </a:r>
          </a:p>
        </p:txBody>
      </p:sp>
      <p:sp>
        <p:nvSpPr>
          <p:cNvPr id="11" name="文本框 10"/>
          <p:cNvSpPr txBox="1"/>
          <p:nvPr>
            <p:custDataLst>
              <p:tags r:id="rId8"/>
            </p:custDataLst>
          </p:nvPr>
        </p:nvSpPr>
        <p:spPr>
          <a:xfrm>
            <a:off x="1095375" y="1769110"/>
            <a:ext cx="6142990" cy="1078230"/>
          </a:xfrm>
          <a:prstGeom prst="rect">
            <a:avLst/>
          </a:prstGeom>
          <a:noFill/>
        </p:spPr>
        <p:txBody>
          <a:bodyPr wrap="square" lIns="101600" tIns="0" rIns="82550" bIns="0" rtlCol="0">
            <a:noAutofit/>
          </a:bodyPr>
          <a:lstStyle/>
          <a:p>
            <a:pPr fontAlgn="auto">
              <a:lnSpc>
                <a:spcPct val="130000"/>
              </a:lnSpc>
              <a:spcAft>
                <a:spcPts val="1000"/>
              </a:spcAft>
            </a:pPr>
            <a:r>
              <a:rPr lang="zh-CN" altLang="en-US" sz="1600" spc="150" dirty="0">
                <a:solidFill>
                  <a:schemeClr val="tx1">
                    <a:lumMod val="85000"/>
                    <a:lumOff val="15000"/>
                  </a:schemeClr>
                </a:solidFill>
                <a:latin typeface="Arial" panose="020B0604020202020204" pitchFamily="34" charset="0"/>
                <a:ea typeface="微软雅黑" panose="020B0503020204020204" pitchFamily="34" charset="-122"/>
              </a:rPr>
              <a:t>内防水是将防水层贴在地下室外墙的内表面，这样施工方便，容易维修，但不利于防水，常用于修缮工程。</a:t>
            </a:r>
          </a:p>
        </p:txBody>
      </p:sp>
      <p:sp>
        <p:nvSpPr>
          <p:cNvPr id="8" name="文本框 7"/>
          <p:cNvSpPr txBox="1"/>
          <p:nvPr>
            <p:custDataLst>
              <p:tags r:id="rId9"/>
            </p:custDataLst>
          </p:nvPr>
        </p:nvSpPr>
        <p:spPr>
          <a:xfrm>
            <a:off x="716280" y="4089083"/>
            <a:ext cx="10758170" cy="1661795"/>
          </a:xfrm>
          <a:prstGeom prst="rect">
            <a:avLst/>
          </a:prstGeom>
          <a:noFill/>
        </p:spPr>
        <p:txBody>
          <a:bodyPr wrap="square" lIns="101600" tIns="0" rIns="82550" bIns="0" rtlCol="0" anchor="ctr" anchorCtr="0">
            <a:spAutoFit/>
          </a:bodyPr>
          <a:lstStyle>
            <a:defPPr>
              <a:defRPr lang="zh-CN"/>
            </a:defPPr>
            <a:lvl1pPr fontAlgn="auto">
              <a:lnSpc>
                <a:spcPct val="130000"/>
              </a:lnSpc>
              <a:spcAft>
                <a:spcPts val="1000"/>
              </a:spcAft>
              <a:defRPr sz="1600" spc="150"/>
            </a:lvl1pPr>
          </a:lstStyle>
          <a:p>
            <a:pPr indent="457200" algn="just" fontAlgn="auto">
              <a:lnSpc>
                <a:spcPct val="150000"/>
              </a:lnSpc>
              <a:spcAft>
                <a:spcPts val="400"/>
              </a:spcAft>
              <a:extLst>
                <a:ext uri="{35155182-B16C-46BC-9424-99874614C6A1}">
                  <wpsdc:indentchars xmlns:wpsdc="http://www.wps.cn/officeDocument/2017/drawingmlCustomData" xmlns="" val="200" checksum="59296752"/>
                </a:ext>
              </a:extLst>
            </a:pPr>
            <a:r>
              <a:rPr lang="zh-CN" altLang="en-US" sz="1800" b="1" spc="0" dirty="0">
                <a:solidFill>
                  <a:schemeClr val="tx1">
                    <a:lumMod val="85000"/>
                    <a:lumOff val="15000"/>
                  </a:schemeClr>
                </a:solidFill>
                <a:uFillTx/>
                <a:latin typeface="Arial" panose="020B0604020202020204" pitchFamily="34" charset="0"/>
                <a:ea typeface="微软雅黑" panose="020B0503020204020204" pitchFamily="34" charset="-122"/>
                <a:sym typeface="+mn-ea"/>
              </a:rPr>
              <a:t>内防水的具体做法是：</a:t>
            </a:r>
            <a:r>
              <a:rPr lang="zh-CN" altLang="en-US" sz="1800" spc="0" dirty="0">
                <a:solidFill>
                  <a:schemeClr val="tx1">
                    <a:lumMod val="85000"/>
                    <a:lumOff val="15000"/>
                  </a:schemeClr>
                </a:solidFill>
                <a:uFillTx/>
                <a:latin typeface="Arial" panose="020B0604020202020204" pitchFamily="34" charset="0"/>
                <a:ea typeface="微软雅黑" panose="020B0503020204020204" pitchFamily="34" charset="-122"/>
                <a:sym typeface="+mn-ea"/>
              </a:rPr>
              <a:t>地下室地坪的防水构造是先浇厚约100mm 的混凝土垫层；再以选定的油毡层数在地坪垫层上做防水层，并在防水层上抹20 ～ 30mm 厚的水泥砂浆保护层，以便于上面浇筑钢筋混凝土。地坪防水层必须留出足够的长度包向垂直墙面并转接。同时要做好转折处油毡的保护工作，以免因转折交接处的油毡断裂而影响地下室的防水。</a:t>
            </a:r>
          </a:p>
        </p:txBody>
      </p:sp>
    </p:spTree>
    <p:custDataLst>
      <p:tags r:id="rId1"/>
    </p:custDataLst>
  </p:cSld>
  <p:clrMapOvr>
    <a:masterClrMapping/>
  </p:clrMapOvr>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任意多边形: 形状 6"/>
          <p:cNvSpPr/>
          <p:nvPr>
            <p:custDataLst>
              <p:tags r:id="rId2"/>
            </p:custDataLst>
          </p:nvPr>
        </p:nvSpPr>
        <p:spPr>
          <a:xfrm>
            <a:off x="6429678" y="-1"/>
            <a:ext cx="3416259" cy="6858002"/>
          </a:xfrm>
          <a:custGeom>
            <a:avLst/>
            <a:gdLst>
              <a:gd name="connsiteX0" fmla="*/ 3012597 w 3416259"/>
              <a:gd name="connsiteY0" fmla="*/ 0 h 6858002"/>
              <a:gd name="connsiteX1" fmla="*/ 3416259 w 3416259"/>
              <a:gd name="connsiteY1" fmla="*/ 0 h 6858002"/>
              <a:gd name="connsiteX2" fmla="*/ 403662 w 3416259"/>
              <a:gd name="connsiteY2" fmla="*/ 6858002 h 6858002"/>
              <a:gd name="connsiteX3" fmla="*/ 0 w 3416259"/>
              <a:gd name="connsiteY3" fmla="*/ 6858002 h 6858002"/>
            </a:gdLst>
            <a:ahLst/>
            <a:cxnLst>
              <a:cxn ang="0">
                <a:pos x="connsiteX0" y="connsiteY0"/>
              </a:cxn>
              <a:cxn ang="0">
                <a:pos x="connsiteX1" y="connsiteY1"/>
              </a:cxn>
              <a:cxn ang="0">
                <a:pos x="connsiteX2" y="connsiteY2"/>
              </a:cxn>
              <a:cxn ang="0">
                <a:pos x="connsiteX3" y="connsiteY3"/>
              </a:cxn>
            </a:cxnLst>
            <a:rect l="l" t="t" r="r" b="b"/>
            <a:pathLst>
              <a:path w="3416259" h="6858002">
                <a:moveTo>
                  <a:pt x="3012597" y="0"/>
                </a:moveTo>
                <a:lnTo>
                  <a:pt x="3416259" y="0"/>
                </a:lnTo>
                <a:lnTo>
                  <a:pt x="403662" y="6858002"/>
                </a:lnTo>
                <a:lnTo>
                  <a:pt x="0" y="6858002"/>
                </a:lnTo>
                <a:close/>
              </a:path>
            </a:pathLst>
          </a:custGeom>
          <a:solidFill>
            <a:srgbClr val="FBDDA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sz="16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任意多边形: 形状 7"/>
          <p:cNvSpPr/>
          <p:nvPr>
            <p:custDataLst>
              <p:tags r:id="rId3"/>
            </p:custDataLst>
          </p:nvPr>
        </p:nvSpPr>
        <p:spPr>
          <a:xfrm>
            <a:off x="7202463" y="-1"/>
            <a:ext cx="4989538" cy="6858002"/>
          </a:xfrm>
          <a:custGeom>
            <a:avLst/>
            <a:gdLst>
              <a:gd name="connsiteX0" fmla="*/ 3006417 w 4989538"/>
              <a:gd name="connsiteY0" fmla="*/ 0 h 6858002"/>
              <a:gd name="connsiteX1" fmla="*/ 4989538 w 4989538"/>
              <a:gd name="connsiteY1" fmla="*/ 0 h 6858002"/>
              <a:gd name="connsiteX2" fmla="*/ 4989538 w 4989538"/>
              <a:gd name="connsiteY2" fmla="*/ 2584276 h 6858002"/>
              <a:gd name="connsiteX3" fmla="*/ 3116018 w 4989538"/>
              <a:gd name="connsiteY3" fmla="*/ 6858002 h 6858002"/>
              <a:gd name="connsiteX4" fmla="*/ 0 w 4989538"/>
              <a:gd name="connsiteY4" fmla="*/ 6858002 h 68580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89538" h="6858002">
                <a:moveTo>
                  <a:pt x="3006417" y="0"/>
                </a:moveTo>
                <a:lnTo>
                  <a:pt x="4989538" y="0"/>
                </a:lnTo>
                <a:lnTo>
                  <a:pt x="4989538" y="2584276"/>
                </a:lnTo>
                <a:lnTo>
                  <a:pt x="3116018" y="6858002"/>
                </a:lnTo>
                <a:lnTo>
                  <a:pt x="0" y="6858002"/>
                </a:lnTo>
                <a:close/>
              </a:path>
            </a:pathLst>
          </a:custGeom>
          <a:solidFill>
            <a:srgbClr val="F9C61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sz="16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6" name="矩形 5"/>
          <p:cNvSpPr/>
          <p:nvPr>
            <p:custDataLst>
              <p:tags r:id="rId4"/>
            </p:custDataLst>
          </p:nvPr>
        </p:nvSpPr>
        <p:spPr>
          <a:xfrm>
            <a:off x="0" y="2171700"/>
            <a:ext cx="12192000" cy="3785550"/>
          </a:xfrm>
          <a:prstGeom prst="rect">
            <a:avLst/>
          </a:prstGeom>
          <a:solidFill>
            <a:schemeClr val="accent2">
              <a:lumMod val="20000"/>
              <a:lumOff val="80000"/>
            </a:schemeClr>
          </a:solidFill>
          <a:ln>
            <a:noFill/>
          </a:ln>
          <a:effectLst>
            <a:outerShdw blurRad="63500" algn="ctr" rotWithShape="0">
              <a:schemeClr val="tx1">
                <a:lumMod val="50000"/>
                <a:lumOff val="50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4" name="文本框 3"/>
          <p:cNvSpPr txBox="1"/>
          <p:nvPr>
            <p:custDataLst>
              <p:tags r:id="rId5"/>
            </p:custDataLst>
          </p:nvPr>
        </p:nvSpPr>
        <p:spPr>
          <a:xfrm>
            <a:off x="669925" y="3187858"/>
            <a:ext cx="10852150" cy="1753235"/>
          </a:xfrm>
          <a:prstGeom prst="rect">
            <a:avLst/>
          </a:prstGeom>
          <a:noFill/>
        </p:spPr>
        <p:txBody>
          <a:bodyPr wrap="square" lIns="91440" tIns="45720" rIns="91440" bIns="45720" rtlCol="0" anchor="ctr" anchorCtr="0">
            <a:spAutoFit/>
          </a:bodyPr>
          <a:lstStyle>
            <a:defPPr>
              <a:defRPr lang="zh-CN"/>
            </a:defPPr>
            <a:lvl1pPr fontAlgn="auto">
              <a:lnSpc>
                <a:spcPct val="130000"/>
              </a:lnSpc>
              <a:spcAft>
                <a:spcPts val="1000"/>
              </a:spcAft>
              <a:defRPr sz="1600" spc="150"/>
            </a:lvl1pPr>
          </a:lstStyle>
          <a:p>
            <a:pPr marL="0" lvl="0" indent="-342900" algn="l" fontAlgn="ctr">
              <a:lnSpc>
                <a:spcPct val="150000"/>
              </a:lnSpc>
              <a:spcBef>
                <a:spcPts val="1000"/>
              </a:spcBef>
              <a:spcAft>
                <a:spcPts val="0"/>
              </a:spcAft>
              <a:buClr>
                <a:schemeClr val="tx1">
                  <a:lumMod val="85000"/>
                  <a:lumOff val="15000"/>
                </a:schemeClr>
              </a:buClr>
              <a:buSzPct val="130000"/>
              <a:buFont typeface="Wingdings" panose="05000000000000000000" pitchFamily="2" charset="2"/>
              <a:buNone/>
            </a:pPr>
            <a:r>
              <a:rPr lang="zh-CN" altLang="en-US" sz="1800" spc="0" dirty="0">
                <a:solidFill>
                  <a:schemeClr val="tx1">
                    <a:lumMod val="85000"/>
                    <a:lumOff val="15000"/>
                  </a:schemeClr>
                </a:solidFill>
                <a:uFillTx/>
                <a:latin typeface="微软雅黑" panose="020B0503020204020204" pitchFamily="34" charset="-122"/>
                <a:ea typeface="微软雅黑" panose="020B0503020204020204" pitchFamily="34" charset="-122"/>
              </a:rPr>
              <a:t>卷材防水层为一或二层。高聚物改性沥青防水卷材厚度不应小于3mm，单层使用时，厚度不应小于4mm，双层使用时，总厚度不应小于6mm；合成高分子防水卷材单层使用时，厚度不应小于1.5mm，双层使用时，总厚度不应小于2.4mm。阴阳角处应做成圆弧或 45°（135°）折角，其尺寸视卷材品质确定。在转角处、阴阳角等特殊部位，应增贴 1 ～ 2 层相同的卷材，宽度不宜小于 500mm。</a:t>
            </a:r>
          </a:p>
        </p:txBody>
      </p:sp>
      <p:sp>
        <p:nvSpPr>
          <p:cNvPr id="9" name="文本框 8"/>
          <p:cNvSpPr txBox="1"/>
          <p:nvPr>
            <p:custDataLst>
              <p:tags r:id="rId6"/>
            </p:custDataLst>
          </p:nvPr>
        </p:nvSpPr>
        <p:spPr>
          <a:xfrm>
            <a:off x="669925" y="989650"/>
            <a:ext cx="10566484" cy="629920"/>
          </a:xfrm>
          <a:prstGeom prst="rect">
            <a:avLst/>
          </a:prstGeom>
          <a:noFill/>
        </p:spPr>
        <p:txBody>
          <a:bodyPr wrap="square" lIns="91440" tIns="45720" rIns="91440" bIns="45720" rtlCol="0">
            <a:normAutofit fontScale="97500"/>
          </a:bodyPr>
          <a:lstStyle/>
          <a:p>
            <a:pPr marL="0" indent="0" algn="l">
              <a:lnSpc>
                <a:spcPct val="100000"/>
              </a:lnSpc>
              <a:spcBef>
                <a:spcPts val="0"/>
              </a:spcBef>
              <a:spcAft>
                <a:spcPts val="0"/>
              </a:spcAft>
              <a:buSzPct val="100000"/>
              <a:buNone/>
            </a:pPr>
            <a:r>
              <a:rPr lang="zh-CN" sz="3600" b="1" spc="300" dirty="0">
                <a:solidFill>
                  <a:schemeClr val="accent1"/>
                </a:solidFill>
                <a:uFillTx/>
                <a:latin typeface="微软雅黑" panose="020B0503020204020204" pitchFamily="34" charset="-122"/>
                <a:ea typeface="微软雅黑" panose="020B0503020204020204" pitchFamily="34" charset="-122"/>
              </a:rPr>
              <a:t>3. 防水卷材的设计要求</a:t>
            </a:r>
          </a:p>
        </p:txBody>
      </p:sp>
    </p:spTree>
    <p:custDataLst>
      <p:tags r:id="rId1"/>
    </p:custDataLst>
  </p:cSld>
  <p:clrMapOvr>
    <a:masterClrMapping/>
  </p:clrMapOvr>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任意多边形: 形状 6"/>
          <p:cNvSpPr/>
          <p:nvPr>
            <p:custDataLst>
              <p:tags r:id="rId2"/>
            </p:custDataLst>
          </p:nvPr>
        </p:nvSpPr>
        <p:spPr>
          <a:xfrm>
            <a:off x="6429678" y="-1"/>
            <a:ext cx="3416259" cy="6858002"/>
          </a:xfrm>
          <a:custGeom>
            <a:avLst/>
            <a:gdLst>
              <a:gd name="connsiteX0" fmla="*/ 3012597 w 3416259"/>
              <a:gd name="connsiteY0" fmla="*/ 0 h 6858002"/>
              <a:gd name="connsiteX1" fmla="*/ 3416259 w 3416259"/>
              <a:gd name="connsiteY1" fmla="*/ 0 h 6858002"/>
              <a:gd name="connsiteX2" fmla="*/ 403662 w 3416259"/>
              <a:gd name="connsiteY2" fmla="*/ 6858002 h 6858002"/>
              <a:gd name="connsiteX3" fmla="*/ 0 w 3416259"/>
              <a:gd name="connsiteY3" fmla="*/ 6858002 h 6858002"/>
            </a:gdLst>
            <a:ahLst/>
            <a:cxnLst>
              <a:cxn ang="0">
                <a:pos x="connsiteX0" y="connsiteY0"/>
              </a:cxn>
              <a:cxn ang="0">
                <a:pos x="connsiteX1" y="connsiteY1"/>
              </a:cxn>
              <a:cxn ang="0">
                <a:pos x="connsiteX2" y="connsiteY2"/>
              </a:cxn>
              <a:cxn ang="0">
                <a:pos x="connsiteX3" y="connsiteY3"/>
              </a:cxn>
            </a:cxnLst>
            <a:rect l="l" t="t" r="r" b="b"/>
            <a:pathLst>
              <a:path w="3416259" h="6858002">
                <a:moveTo>
                  <a:pt x="3012597" y="0"/>
                </a:moveTo>
                <a:lnTo>
                  <a:pt x="3416259" y="0"/>
                </a:lnTo>
                <a:lnTo>
                  <a:pt x="403662" y="6858002"/>
                </a:lnTo>
                <a:lnTo>
                  <a:pt x="0" y="6858002"/>
                </a:lnTo>
                <a:close/>
              </a:path>
            </a:pathLst>
          </a:custGeom>
          <a:solidFill>
            <a:srgbClr val="FBDDA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sz="16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任意多边形: 形状 7"/>
          <p:cNvSpPr/>
          <p:nvPr>
            <p:custDataLst>
              <p:tags r:id="rId3"/>
            </p:custDataLst>
          </p:nvPr>
        </p:nvSpPr>
        <p:spPr>
          <a:xfrm>
            <a:off x="7202463" y="-1"/>
            <a:ext cx="4989538" cy="6858002"/>
          </a:xfrm>
          <a:custGeom>
            <a:avLst/>
            <a:gdLst>
              <a:gd name="connsiteX0" fmla="*/ 3006417 w 4989538"/>
              <a:gd name="connsiteY0" fmla="*/ 0 h 6858002"/>
              <a:gd name="connsiteX1" fmla="*/ 4989538 w 4989538"/>
              <a:gd name="connsiteY1" fmla="*/ 0 h 6858002"/>
              <a:gd name="connsiteX2" fmla="*/ 4989538 w 4989538"/>
              <a:gd name="connsiteY2" fmla="*/ 2584276 h 6858002"/>
              <a:gd name="connsiteX3" fmla="*/ 3116018 w 4989538"/>
              <a:gd name="connsiteY3" fmla="*/ 6858002 h 6858002"/>
              <a:gd name="connsiteX4" fmla="*/ 0 w 4989538"/>
              <a:gd name="connsiteY4" fmla="*/ 6858002 h 68580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89538" h="6858002">
                <a:moveTo>
                  <a:pt x="3006417" y="0"/>
                </a:moveTo>
                <a:lnTo>
                  <a:pt x="4989538" y="0"/>
                </a:lnTo>
                <a:lnTo>
                  <a:pt x="4989538" y="2584276"/>
                </a:lnTo>
                <a:lnTo>
                  <a:pt x="3116018" y="6858002"/>
                </a:lnTo>
                <a:lnTo>
                  <a:pt x="0" y="6858002"/>
                </a:lnTo>
                <a:close/>
              </a:path>
            </a:pathLst>
          </a:custGeom>
          <a:solidFill>
            <a:srgbClr val="F9C61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sz="16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6" name="矩形 5"/>
          <p:cNvSpPr/>
          <p:nvPr>
            <p:custDataLst>
              <p:tags r:id="rId4"/>
            </p:custDataLst>
          </p:nvPr>
        </p:nvSpPr>
        <p:spPr>
          <a:xfrm>
            <a:off x="0" y="2171700"/>
            <a:ext cx="12192000" cy="3785550"/>
          </a:xfrm>
          <a:prstGeom prst="rect">
            <a:avLst/>
          </a:prstGeom>
          <a:solidFill>
            <a:schemeClr val="accent2">
              <a:lumMod val="20000"/>
              <a:lumOff val="80000"/>
            </a:schemeClr>
          </a:solidFill>
          <a:ln>
            <a:noFill/>
          </a:ln>
          <a:effectLst>
            <a:outerShdw blurRad="63500" algn="ctr" rotWithShape="0">
              <a:schemeClr val="tx1">
                <a:lumMod val="50000"/>
                <a:lumOff val="50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4" name="文本框 3"/>
          <p:cNvSpPr txBox="1"/>
          <p:nvPr>
            <p:custDataLst>
              <p:tags r:id="rId5"/>
            </p:custDataLst>
          </p:nvPr>
        </p:nvSpPr>
        <p:spPr>
          <a:xfrm>
            <a:off x="669925" y="2564606"/>
            <a:ext cx="10852150" cy="2999740"/>
          </a:xfrm>
          <a:prstGeom prst="rect">
            <a:avLst/>
          </a:prstGeom>
          <a:noFill/>
        </p:spPr>
        <p:txBody>
          <a:bodyPr wrap="square" lIns="91440" tIns="45720" rIns="91440" bIns="45720" rtlCol="0" anchor="ctr" anchorCtr="0">
            <a:spAutoFit/>
          </a:bodyPr>
          <a:lstStyle>
            <a:defPPr>
              <a:defRPr lang="zh-CN"/>
            </a:defPPr>
            <a:lvl1pPr fontAlgn="auto">
              <a:lnSpc>
                <a:spcPct val="130000"/>
              </a:lnSpc>
              <a:spcAft>
                <a:spcPts val="1000"/>
              </a:spcAft>
              <a:defRPr sz="1600" spc="150"/>
            </a:lvl1pPr>
          </a:lstStyle>
          <a:p>
            <a:pPr marL="0" lvl="0" indent="-342900" algn="l" fontAlgn="ctr">
              <a:lnSpc>
                <a:spcPct val="150000"/>
              </a:lnSpc>
              <a:spcBef>
                <a:spcPts val="1000"/>
              </a:spcBef>
              <a:spcAft>
                <a:spcPts val="0"/>
              </a:spcAft>
              <a:buClr>
                <a:schemeClr val="tx1">
                  <a:lumMod val="85000"/>
                  <a:lumOff val="15000"/>
                </a:schemeClr>
              </a:buClr>
              <a:buSzPct val="130000"/>
              <a:buFont typeface="Wingdings" panose="05000000000000000000" pitchFamily="2" charset="2"/>
              <a:buNone/>
            </a:pPr>
            <a:r>
              <a:rPr lang="zh-CN" altLang="en-US" sz="1800" spc="0" dirty="0">
                <a:solidFill>
                  <a:schemeClr val="tx1">
                    <a:lumMod val="85000"/>
                    <a:lumOff val="15000"/>
                  </a:schemeClr>
                </a:solidFill>
                <a:uFillTx/>
                <a:latin typeface="微软雅黑" panose="020B0503020204020204" pitchFamily="34" charset="-122"/>
                <a:ea typeface="微软雅黑" panose="020B0503020204020204" pitchFamily="34" charset="-122"/>
              </a:rPr>
              <a:t>卷材防水层的基面应平整牢固，清洁干燥。铺贴卷材严禁在雨天、雪天施工；五级风及其以上时不得施工；冷粘法施工气温不宜低于 5℃，热熔法施工气温不宜低于 -10℃。铺贴卷材前，应在基面上涂刷基层处理剂，当基面较潮湿时，应涂刷湿固化型胶黏剂或潮湿界面隔离剂。铺贴高聚物改性沥青卷材应采用热熔法施工；铺贴合成高分子卷材采用冷粘法施工。卷材防水层经检查合格后，应及时做保护层，保护层应符合以下规定：顶板卷材防水层上的细石混凝土保护层厚度不应小于 70mm，防水层为单层卷材时，在防水层与保护层之间应设置隔离层；底板卷材防水层上的细石混凝土保护层厚度不应小 50mm；侧墙卷材防水层宜采用软保护或铺抹 20mm 厚的 1 : 3 水泥砂浆。</a:t>
            </a:r>
          </a:p>
        </p:txBody>
      </p:sp>
      <p:sp>
        <p:nvSpPr>
          <p:cNvPr id="9" name="文本框 8"/>
          <p:cNvSpPr txBox="1"/>
          <p:nvPr>
            <p:custDataLst>
              <p:tags r:id="rId6"/>
            </p:custDataLst>
          </p:nvPr>
        </p:nvSpPr>
        <p:spPr>
          <a:xfrm>
            <a:off x="669925" y="989650"/>
            <a:ext cx="10566484" cy="629920"/>
          </a:xfrm>
          <a:prstGeom prst="rect">
            <a:avLst/>
          </a:prstGeom>
          <a:noFill/>
        </p:spPr>
        <p:txBody>
          <a:bodyPr wrap="square" lIns="91440" tIns="45720" rIns="91440" bIns="45720" rtlCol="0">
            <a:normAutofit fontScale="97500"/>
          </a:bodyPr>
          <a:lstStyle/>
          <a:p>
            <a:pPr marL="0" indent="0" algn="l">
              <a:lnSpc>
                <a:spcPct val="100000"/>
              </a:lnSpc>
              <a:spcBef>
                <a:spcPts val="0"/>
              </a:spcBef>
              <a:spcAft>
                <a:spcPts val="0"/>
              </a:spcAft>
              <a:buSzPct val="100000"/>
              <a:buNone/>
            </a:pPr>
            <a:r>
              <a:rPr lang="zh-CN" sz="3600" b="1" spc="300" dirty="0">
                <a:solidFill>
                  <a:schemeClr val="accent1"/>
                </a:solidFill>
                <a:uFillTx/>
                <a:latin typeface="微软雅黑" panose="020B0503020204020204" pitchFamily="34" charset="-122"/>
                <a:ea typeface="微软雅黑" panose="020B0503020204020204" pitchFamily="34" charset="-122"/>
              </a:rPr>
              <a:t>4. 防水卷材的施工要求</a:t>
            </a:r>
          </a:p>
        </p:txBody>
      </p:sp>
    </p:spTree>
    <p:custDataLst>
      <p:tags r:id="rId1"/>
    </p:custDataLst>
  </p:cSld>
  <p:clrMapOvr>
    <a:masterClrMapping/>
  </p:clrMapOvr>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custDataLst>
              <p:tags r:id="rId2"/>
            </p:custDataLst>
          </p:nvPr>
        </p:nvSpPr>
        <p:spPr>
          <a:xfrm flipV="1">
            <a:off x="635" y="-4"/>
            <a:ext cx="2854187" cy="6858001"/>
          </a:xfrm>
          <a:prstGeom prst="rect">
            <a:avLst/>
          </a:prstGeom>
          <a:solidFill>
            <a:schemeClr val="accent2"/>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lang="zh-CN" altLang="en-US">
              <a:latin typeface="Arial" panose="020B0604020202020204" pitchFamily="34" charset="0"/>
              <a:ea typeface="微软雅黑" panose="020B0503020204020204" pitchFamily="34" charset="-122"/>
            </a:endParaRPr>
          </a:p>
        </p:txBody>
      </p:sp>
      <p:pic>
        <p:nvPicPr>
          <p:cNvPr id="7" name="图片 6" descr="G:\网站上传数据\数字资源\14高职-建筑类\20-10579-7建筑识图与构造（主编：匡星）课件+样章+试卷+图片+教案\978-7-200-10579-7-IMG\image168.jpegimage168"/>
          <p:cNvPicPr preferRelativeResize="0">
            <a:picLocks noChangeAspect="1"/>
          </p:cNvPicPr>
          <p:nvPr>
            <p:custDataLst>
              <p:tags r:id="rId3"/>
            </p:custDataLst>
          </p:nvPr>
        </p:nvPicPr>
        <p:blipFill>
          <a:blip r:embed="rId11"/>
          <a:srcRect/>
          <a:stretch>
            <a:fillRect/>
          </a:stretch>
        </p:blipFill>
        <p:spPr>
          <a:xfrm>
            <a:off x="0" y="4215"/>
            <a:ext cx="3187700" cy="2386330"/>
          </a:xfrm>
          <a:prstGeom prst="rect">
            <a:avLst/>
          </a:prstGeom>
          <a:noFill/>
        </p:spPr>
      </p:pic>
      <p:sp>
        <p:nvSpPr>
          <p:cNvPr id="16" name="PA_ImportSvg_636718437355870003"/>
          <p:cNvSpPr/>
          <p:nvPr>
            <p:custDataLst>
              <p:tags r:id="rId4"/>
            </p:custDataLst>
          </p:nvPr>
        </p:nvSpPr>
        <p:spPr>
          <a:xfrm>
            <a:off x="690442" y="4180792"/>
            <a:ext cx="2813579" cy="2677207"/>
          </a:xfrm>
          <a:custGeom>
            <a:avLst/>
            <a:gdLst/>
            <a:ahLst/>
            <a:cxnLst/>
            <a:rect l="l" t="t" r="r" b="b"/>
            <a:pathLst>
              <a:path w="995681" h="947420">
                <a:moveTo>
                  <a:pt x="995681" y="947420"/>
                </a:moveTo>
                <a:lnTo>
                  <a:pt x="754381" y="947420"/>
                </a:lnTo>
                <a:lnTo>
                  <a:pt x="683261" y="748030"/>
                </a:lnTo>
                <a:lnTo>
                  <a:pt x="307341" y="748030"/>
                </a:lnTo>
                <a:lnTo>
                  <a:pt x="236221" y="947420"/>
                </a:lnTo>
                <a:lnTo>
                  <a:pt x="1" y="947420"/>
                </a:lnTo>
                <a:lnTo>
                  <a:pt x="363221" y="0"/>
                </a:lnTo>
                <a:lnTo>
                  <a:pt x="632461" y="0"/>
                </a:lnTo>
                <a:close/>
                <a:moveTo>
                  <a:pt x="379731" y="544830"/>
                </a:moveTo>
                <a:lnTo>
                  <a:pt x="610871" y="544830"/>
                </a:lnTo>
                <a:lnTo>
                  <a:pt x="495301" y="226060"/>
                </a:lnTo>
                <a:close/>
              </a:path>
            </a:pathLst>
          </a:custGeom>
          <a:solidFill>
            <a:schemeClr val="bg2"/>
          </a:solidFill>
          <a:ln w="12700" cap="flat" cmpd="sng" algn="ctr">
            <a:noFill/>
            <a:prstDash val="solid"/>
            <a:miter lim="800000"/>
          </a:ln>
          <a:effectLst/>
        </p:spPr>
        <p:style>
          <a:lnRef idx="2">
            <a:srgbClr val="1E6BC5">
              <a:shade val="50000"/>
            </a:srgbClr>
          </a:lnRef>
          <a:fillRef idx="1">
            <a:srgbClr val="1E6BC5"/>
          </a:fillRef>
          <a:effectRef idx="0">
            <a:srgbClr val="1E6BC5"/>
          </a:effectRef>
          <a:fontRef idx="minor">
            <a:srgbClr val="FFFFFF"/>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solidFill>
                <a:srgbClr val="E7E6E6">
                  <a:lumMod val="10000"/>
                </a:srgbClr>
              </a:solidFill>
              <a:latin typeface="Arial" panose="020B0604020202020204" pitchFamily="34" charset="0"/>
              <a:ea typeface="微软雅黑" panose="020B0503020204020204" pitchFamily="34" charset="-122"/>
            </a:endParaRPr>
          </a:p>
        </p:txBody>
      </p:sp>
      <p:sp>
        <p:nvSpPr>
          <p:cNvPr id="17" name="直角三角形 16"/>
          <p:cNvSpPr/>
          <p:nvPr>
            <p:custDataLst>
              <p:tags r:id="rId5"/>
            </p:custDataLst>
          </p:nvPr>
        </p:nvSpPr>
        <p:spPr>
          <a:xfrm rot="5400000">
            <a:off x="2854822" y="2392767"/>
            <a:ext cx="338639" cy="338639"/>
          </a:xfrm>
          <a:prstGeom prst="rtTriangle">
            <a:avLst/>
          </a:prstGeom>
          <a:solidFill>
            <a:srgbClr val="000000">
              <a:lumMod val="65000"/>
              <a:lumOff val="35000"/>
            </a:srgbClr>
          </a:solidFill>
          <a:ln w="12700" cap="flat" cmpd="sng" algn="ctr">
            <a:noFill/>
            <a:prstDash val="solid"/>
            <a:miter lim="800000"/>
          </a:ln>
          <a:effectLst/>
        </p:spPr>
        <p:style>
          <a:lnRef idx="2">
            <a:srgbClr val="1E6BC5">
              <a:shade val="50000"/>
            </a:srgbClr>
          </a:lnRef>
          <a:fillRef idx="1">
            <a:srgbClr val="1E6BC5"/>
          </a:fillRef>
          <a:effectRef idx="0">
            <a:srgbClr val="1E6BC5"/>
          </a:effectRef>
          <a:fontRef idx="minor">
            <a:srgbClr val="FFFFFF"/>
          </a:fontRef>
        </p:style>
        <p:txBody>
          <a:bodyPr rot="0" spcFirstLastPara="0" vert="horz" wrap="square" lIns="91440" tIns="45720" rIns="91440" bIns="45720" numCol="1" spcCol="0" rtlCol="0" fromWordArt="0" anchor="ctr" anchorCtr="0" forceAA="0" compatLnSpc="1">
            <a:noAutofit/>
          </a:bodyPr>
          <a:lstStyle/>
          <a:p>
            <a:pPr algn="ctr"/>
            <a:endParaRPr lang="zh-CN" altLang="en-US">
              <a:latin typeface="Arial" panose="020B0604020202020204" pitchFamily="34" charset="0"/>
              <a:ea typeface="微软雅黑" panose="020B0503020204020204" pitchFamily="34" charset="-122"/>
            </a:endParaRPr>
          </a:p>
        </p:txBody>
      </p:sp>
      <p:sp>
        <p:nvSpPr>
          <p:cNvPr id="12" name="文本框 11"/>
          <p:cNvSpPr txBox="1"/>
          <p:nvPr>
            <p:custDataLst>
              <p:tags r:id="rId6"/>
            </p:custDataLst>
          </p:nvPr>
        </p:nvSpPr>
        <p:spPr>
          <a:xfrm>
            <a:off x="3591015" y="3428996"/>
            <a:ext cx="6290310" cy="2308324"/>
          </a:xfrm>
          <a:prstGeom prst="rect">
            <a:avLst/>
          </a:prstGeom>
          <a:noFill/>
        </p:spPr>
        <p:txBody>
          <a:bodyPr wrap="square" lIns="101600" tIns="0" rIns="82550" bIns="0" rtlCol="0">
            <a:spAutoFit/>
          </a:bodyPr>
          <a:lstStyle>
            <a:defPPr>
              <a:defRPr lang="zh-CN"/>
            </a:defPPr>
            <a:lvl1pPr fontAlgn="auto">
              <a:lnSpc>
                <a:spcPct val="130000"/>
              </a:lnSpc>
              <a:spcAft>
                <a:spcPts val="1000"/>
              </a:spcAft>
              <a:defRPr sz="1600" spc="150"/>
            </a:lvl1pPr>
          </a:lstStyle>
          <a:p>
            <a:pPr marL="392430" indent="-285750">
              <a:lnSpc>
                <a:spcPct val="150000"/>
              </a:lnSpc>
              <a:spcBef>
                <a:spcPts val="0"/>
              </a:spcBef>
              <a:spcAft>
                <a:spcPts val="600"/>
              </a:spcAft>
              <a:buFont typeface="Arial" panose="020B0604020202020204" pitchFamily="34" charset="0"/>
              <a:buChar char="•"/>
              <a:defRPr/>
            </a:pPr>
            <a:r>
              <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1. 能够熟练识读实际工程案例基础图。</a:t>
            </a:r>
          </a:p>
          <a:p>
            <a:pPr marL="392430" indent="-285750">
              <a:lnSpc>
                <a:spcPct val="150000"/>
              </a:lnSpc>
              <a:spcBef>
                <a:spcPts val="0"/>
              </a:spcBef>
              <a:spcAft>
                <a:spcPts val="600"/>
              </a:spcAft>
              <a:buFont typeface="Arial" panose="020B0604020202020204" pitchFamily="34" charset="0"/>
              <a:buChar char="•"/>
              <a:defRPr/>
            </a:pPr>
            <a:r>
              <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2. 掌握基础平面图的图示方法和图示内容。</a:t>
            </a:r>
          </a:p>
          <a:p>
            <a:pPr marL="392430" indent="-285750">
              <a:lnSpc>
                <a:spcPct val="150000"/>
              </a:lnSpc>
              <a:spcBef>
                <a:spcPts val="0"/>
              </a:spcBef>
              <a:spcAft>
                <a:spcPts val="600"/>
              </a:spcAft>
              <a:buFont typeface="Arial" panose="020B0604020202020204" pitchFamily="34" charset="0"/>
              <a:buChar char="•"/>
              <a:defRPr/>
            </a:pPr>
            <a:r>
              <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3. </a:t>
            </a:r>
            <a:r>
              <a:rPr sz="1800" dirty="0" err="1"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掌握基础详图的内容</a:t>
            </a:r>
            <a:r>
              <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392430" indent="-285750">
              <a:lnSpc>
                <a:spcPct val="150000"/>
              </a:lnSpc>
              <a:spcBef>
                <a:spcPts val="0"/>
              </a:spcBef>
              <a:spcAft>
                <a:spcPts val="600"/>
              </a:spcAft>
              <a:buFont typeface="Arial" panose="020B0604020202020204" pitchFamily="34" charset="0"/>
              <a:buChar char="•"/>
              <a:defRPr/>
            </a:pPr>
            <a:r>
              <a:rPr lang="en-US" altLang="zh-CN" sz="18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4. </a:t>
            </a:r>
            <a:r>
              <a:rPr lang="zh-CN" altLang="en-US" sz="18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建筑从业人员在施工现场要注意仪表举止，用语文明，严格要求自己，</a:t>
            </a:r>
            <a:r>
              <a:rPr lang="zh-CN" altLang="en-US"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提高</a:t>
            </a:r>
            <a:r>
              <a:rPr lang="zh-CN" altLang="en-US" sz="18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自身的专业和文明素质。</a:t>
            </a:r>
            <a:endPar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 name="文本框 1"/>
          <p:cNvSpPr txBox="1"/>
          <p:nvPr>
            <p:custDataLst>
              <p:tags r:id="rId7"/>
            </p:custDataLst>
          </p:nvPr>
        </p:nvSpPr>
        <p:spPr>
          <a:xfrm>
            <a:off x="3503930" y="926465"/>
            <a:ext cx="2378075" cy="568325"/>
          </a:xfrm>
          <a:prstGeom prst="rect">
            <a:avLst/>
          </a:prstGeom>
          <a:noFill/>
        </p:spPr>
        <p:txBody>
          <a:bodyPr wrap="square" lIns="101600" tIns="38100" rIns="76200" bIns="38100" rtlCol="0">
            <a:sp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indent="0" algn="ctr">
              <a:buClr>
                <a:srgbClr val="FFC000"/>
              </a:buClr>
              <a:buNone/>
            </a:pPr>
            <a:r>
              <a:rPr lang="zh-CN" altLang="en-US" sz="3200" b="1" dirty="0">
                <a:solidFill>
                  <a:schemeClr val="tx1"/>
                </a:solidFill>
                <a:cs typeface="微软雅黑" panose="020B0503020204020204" pitchFamily="34" charset="-122"/>
              </a:rPr>
              <a:t>工作任务</a:t>
            </a:r>
            <a:r>
              <a:rPr lang="en-US" altLang="zh-CN" sz="3200" b="1" dirty="0">
                <a:solidFill>
                  <a:schemeClr val="tx1"/>
                </a:solidFill>
                <a:cs typeface="微软雅黑" panose="020B0503020204020204" pitchFamily="34" charset="-122"/>
              </a:rPr>
              <a:t>4</a:t>
            </a:r>
          </a:p>
        </p:txBody>
      </p:sp>
      <p:sp>
        <p:nvSpPr>
          <p:cNvPr id="8" name="文本框 7"/>
          <p:cNvSpPr txBox="1"/>
          <p:nvPr>
            <p:custDataLst>
              <p:tags r:id="rId8"/>
            </p:custDataLst>
          </p:nvPr>
        </p:nvSpPr>
        <p:spPr>
          <a:xfrm>
            <a:off x="3504021" y="2766150"/>
            <a:ext cx="8185150" cy="506730"/>
          </a:xfrm>
          <a:prstGeom prst="rect">
            <a:avLst/>
          </a:prstGeom>
          <a:noFill/>
        </p:spPr>
        <p:txBody>
          <a:bodyPr wrap="square" lIns="101600" tIns="38100" rIns="76200" bIns="38100" rtlCol="0">
            <a:sp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marL="457200" indent="-457200">
              <a:buClr>
                <a:srgbClr val="FFC000"/>
              </a:buClr>
              <a:buFont typeface="Wingdings" panose="05000000000000000000" charset="0"/>
              <a:buChar char="Ø"/>
            </a:pPr>
            <a:r>
              <a:rPr lang="zh-CN" altLang="en-US" sz="2800" b="1" dirty="0">
                <a:solidFill>
                  <a:srgbClr val="000000">
                    <a:lumMod val="75000"/>
                    <a:lumOff val="25000"/>
                  </a:srgbClr>
                </a:solidFill>
                <a:latin typeface="Arial" panose="020B0604020202020204" pitchFamily="34" charset="0"/>
              </a:rPr>
              <a:t>任务目标</a:t>
            </a:r>
          </a:p>
        </p:txBody>
      </p:sp>
      <p:sp>
        <p:nvSpPr>
          <p:cNvPr id="4" name="文本框 3"/>
          <p:cNvSpPr txBox="1"/>
          <p:nvPr>
            <p:custDataLst>
              <p:tags r:id="rId9"/>
            </p:custDataLst>
          </p:nvPr>
        </p:nvSpPr>
        <p:spPr>
          <a:xfrm>
            <a:off x="3503930" y="1884045"/>
            <a:ext cx="8185150" cy="629920"/>
          </a:xfrm>
          <a:prstGeom prst="rect">
            <a:avLst/>
          </a:prstGeom>
          <a:noFill/>
        </p:spPr>
        <p:txBody>
          <a:bodyPr wrap="square" lIns="101600" tIns="38100" rIns="76200" bIns="38100" rtlCol="0">
            <a:sp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indent="0" algn="ctr">
              <a:buClr>
                <a:srgbClr val="FFC000"/>
              </a:buClr>
              <a:buNone/>
            </a:pPr>
            <a:r>
              <a:rPr lang="zh-CN" altLang="en-US" sz="3600" b="1" dirty="0">
                <a:solidFill>
                  <a:srgbClr val="000000">
                    <a:lumMod val="75000"/>
                    <a:lumOff val="25000"/>
                  </a:srgbClr>
                </a:solidFill>
                <a:latin typeface="宋体" panose="02010600030101010101" pitchFamily="2" charset="-122"/>
                <a:ea typeface="宋体" panose="02010600030101010101" pitchFamily="2" charset="-122"/>
              </a:rPr>
              <a:t>基础图的识读</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49530" y="-40005"/>
            <a:ext cx="4726305" cy="3789680"/>
            <a:chOff x="7994" y="-86"/>
            <a:chExt cx="11316" cy="5968"/>
          </a:xfrm>
        </p:grpSpPr>
        <p:sp>
          <p:nvSpPr>
            <p:cNvPr id="28" name="矩形 27"/>
            <p:cNvSpPr/>
            <p:nvPr/>
          </p:nvSpPr>
          <p:spPr>
            <a:xfrm flipH="1">
              <a:off x="8014" y="-50"/>
              <a:ext cx="11277" cy="5897"/>
            </a:xfrm>
            <a:prstGeom prst="rect">
              <a:avLst/>
            </a:prstGeom>
            <a:blipFill dpi="0" rotWithShape="1">
              <a:blip r:embed="rId2"/>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7994" y="-86"/>
              <a:ext cx="11317" cy="5968"/>
            </a:xfrm>
            <a:prstGeom prst="rect">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矩形 1"/>
          <p:cNvSpPr/>
          <p:nvPr/>
        </p:nvSpPr>
        <p:spPr>
          <a:xfrm>
            <a:off x="4677410" y="-40005"/>
            <a:ext cx="7546340" cy="378968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325" name="Rectangle 44"/>
          <p:cNvSpPr>
            <a:spLocks noChangeArrowheads="1"/>
          </p:cNvSpPr>
          <p:nvPr/>
        </p:nvSpPr>
        <p:spPr bwMode="auto">
          <a:xfrm>
            <a:off x="1068388" y="1566545"/>
            <a:ext cx="2520950" cy="576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nchor="ctr"/>
          <a:lstStyle/>
          <a:p>
            <a:pPr algn="ctr">
              <a:defRPr/>
            </a:pPr>
            <a:r>
              <a:rPr lang="zh-CN" altLang="en-US" sz="4000" b="1" dirty="0">
                <a:solidFill>
                  <a:schemeClr val="bg1"/>
                </a:solidFill>
                <a:latin typeface="Arial Unicode MS" panose="020B0604020202020204" charset="-122"/>
                <a:ea typeface="宋体" panose="02010600030101010101" pitchFamily="2" charset="-122"/>
              </a:rPr>
              <a:t>任务主题</a:t>
            </a:r>
          </a:p>
        </p:txBody>
      </p:sp>
      <p:sp>
        <p:nvSpPr>
          <p:cNvPr id="69634" name="Rectangle 2"/>
          <p:cNvSpPr>
            <a:spLocks noGrp="1" noChangeArrowheads="1"/>
          </p:cNvSpPr>
          <p:nvPr/>
        </p:nvSpPr>
        <p:spPr bwMode="auto">
          <a:xfrm>
            <a:off x="5278120" y="919480"/>
            <a:ext cx="6344920" cy="1916430"/>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0"/>
          <a:lstStyle>
            <a:lvl1pPr marL="342900" indent="-342900" algn="l" rtl="0" eaLnBrk="0" fontAlgn="base" latinLnBrk="1" hangingPunct="0">
              <a:spcBef>
                <a:spcPct val="20000"/>
              </a:spcBef>
              <a:spcAft>
                <a:spcPct val="0"/>
              </a:spcAft>
              <a:buChar char="•"/>
              <a:defRPr kumimoji="1" sz="3200">
                <a:solidFill>
                  <a:schemeClr val="tx1"/>
                </a:solidFill>
                <a:latin typeface="+mn-lt"/>
                <a:ea typeface="+mn-ea"/>
                <a:cs typeface="Gulim" panose="020B0600000101010101" pitchFamily="34" charset="-127"/>
              </a:defRPr>
            </a:lvl1pPr>
            <a:lvl2pPr marL="742950" indent="-285750" algn="l" rtl="0" eaLnBrk="0" fontAlgn="base" latinLnBrk="1" hangingPunct="0">
              <a:spcBef>
                <a:spcPct val="20000"/>
              </a:spcBef>
              <a:spcAft>
                <a:spcPct val="0"/>
              </a:spcAft>
              <a:buChar char="–"/>
              <a:defRPr kumimoji="1" sz="2800">
                <a:solidFill>
                  <a:schemeClr val="tx1"/>
                </a:solidFill>
                <a:latin typeface="+mn-lt"/>
                <a:ea typeface="+mn-ea"/>
                <a:cs typeface="Gulim" panose="020B0600000101010101" pitchFamily="34" charset="-127"/>
              </a:defRPr>
            </a:lvl2pPr>
            <a:lvl3pPr marL="1143000" indent="-228600" algn="l" rtl="0" eaLnBrk="0" fontAlgn="base" latinLnBrk="1" hangingPunct="0">
              <a:spcBef>
                <a:spcPct val="20000"/>
              </a:spcBef>
              <a:spcAft>
                <a:spcPct val="0"/>
              </a:spcAft>
              <a:buChar char="•"/>
              <a:defRPr kumimoji="1" sz="2400">
                <a:solidFill>
                  <a:schemeClr val="tx1"/>
                </a:solidFill>
                <a:latin typeface="+mn-lt"/>
                <a:ea typeface="+mn-ea"/>
                <a:cs typeface="Gulim" panose="020B0600000101010101" pitchFamily="34" charset="-127"/>
              </a:defRPr>
            </a:lvl3pPr>
            <a:lvl4pPr marL="1600200" indent="-228600" algn="l" rtl="0" eaLnBrk="0" fontAlgn="base" latinLnBrk="1" hangingPunct="0">
              <a:spcBef>
                <a:spcPct val="20000"/>
              </a:spcBef>
              <a:spcAft>
                <a:spcPct val="0"/>
              </a:spcAft>
              <a:buChar char="–"/>
              <a:defRPr kumimoji="1" sz="2000">
                <a:solidFill>
                  <a:schemeClr val="tx1"/>
                </a:solidFill>
                <a:latin typeface="+mn-lt"/>
                <a:ea typeface="+mn-ea"/>
                <a:cs typeface="Gulim" panose="020B0600000101010101" pitchFamily="34" charset="-127"/>
              </a:defRPr>
            </a:lvl4pPr>
            <a:lvl5pPr marL="2057400" indent="-228600" algn="l" rtl="0" eaLnBrk="0" fontAlgn="base" latinLnBrk="1" hangingPunct="0">
              <a:spcBef>
                <a:spcPct val="20000"/>
              </a:spcBef>
              <a:spcAft>
                <a:spcPct val="0"/>
              </a:spcAft>
              <a:buChar char="»"/>
              <a:defRPr kumimoji="1" sz="2000">
                <a:solidFill>
                  <a:schemeClr val="tx1"/>
                </a:solidFill>
                <a:latin typeface="+mn-lt"/>
                <a:ea typeface="+mn-ea"/>
                <a:cs typeface="Gulim" panose="020B0600000101010101" pitchFamily="34" charset="-127"/>
              </a:defRPr>
            </a:lvl5pPr>
            <a:lvl6pPr marL="2514600" indent="-228600" algn="l" rtl="0" fontAlgn="base" latinLnBrk="1">
              <a:spcBef>
                <a:spcPct val="20000"/>
              </a:spcBef>
              <a:spcAft>
                <a:spcPct val="0"/>
              </a:spcAft>
              <a:buChar char="»"/>
              <a:defRPr sz="2000">
                <a:solidFill>
                  <a:schemeClr val="tx1"/>
                </a:solidFill>
                <a:latin typeface="+mn-lt"/>
                <a:ea typeface="+mn-ea"/>
              </a:defRPr>
            </a:lvl6pPr>
            <a:lvl7pPr marL="2971800" indent="-228600" algn="l" rtl="0" fontAlgn="base" latinLnBrk="1">
              <a:spcBef>
                <a:spcPct val="20000"/>
              </a:spcBef>
              <a:spcAft>
                <a:spcPct val="0"/>
              </a:spcAft>
              <a:buChar char="»"/>
              <a:defRPr sz="2000">
                <a:solidFill>
                  <a:schemeClr val="tx1"/>
                </a:solidFill>
                <a:latin typeface="+mn-lt"/>
                <a:ea typeface="+mn-ea"/>
              </a:defRPr>
            </a:lvl7pPr>
            <a:lvl8pPr marL="3429000" indent="-228600" algn="l" rtl="0" fontAlgn="base" latinLnBrk="1">
              <a:spcBef>
                <a:spcPct val="20000"/>
              </a:spcBef>
              <a:spcAft>
                <a:spcPct val="0"/>
              </a:spcAft>
              <a:buChar char="»"/>
              <a:defRPr sz="2000">
                <a:solidFill>
                  <a:schemeClr val="tx1"/>
                </a:solidFill>
                <a:latin typeface="+mn-lt"/>
                <a:ea typeface="+mn-ea"/>
              </a:defRPr>
            </a:lvl8pPr>
            <a:lvl9pPr marL="3886200" indent="-228600" algn="l" rtl="0" fontAlgn="base" latinLnBrk="1">
              <a:spcBef>
                <a:spcPct val="20000"/>
              </a:spcBef>
              <a:spcAft>
                <a:spcPct val="0"/>
              </a:spcAft>
              <a:buChar char="»"/>
              <a:defRPr sz="2000">
                <a:solidFill>
                  <a:schemeClr val="tx1"/>
                </a:solidFill>
                <a:latin typeface="+mn-lt"/>
                <a:ea typeface="+mn-ea"/>
              </a:defRPr>
            </a:lvl9pPr>
          </a:lstStyle>
          <a:p>
            <a:pPr marL="36195" indent="0" algn="just">
              <a:lnSpc>
                <a:spcPct val="150000"/>
              </a:lnSpc>
              <a:spcBef>
                <a:spcPts val="0"/>
              </a:spcBef>
              <a:spcAft>
                <a:spcPts val="0"/>
              </a:spcAft>
              <a:buFontTx/>
              <a:buNone/>
              <a:defRPr/>
            </a:pPr>
            <a:r>
              <a:rPr lang="zh-CN" altLang="zh-CN" sz="2000" b="1" dirty="0">
                <a:solidFill>
                  <a:schemeClr val="bg1"/>
                </a:solidFill>
                <a:latin typeface="微软雅黑" panose="020B0503020204020204" pitchFamily="34" charset="-122"/>
                <a:ea typeface="微软雅黑" panose="020B0503020204020204" pitchFamily="34" charset="-122"/>
                <a:sym typeface="+mn-ea"/>
              </a:rPr>
              <a:t>基础图是建筑施工图中的重要图纸，主要介绍基础的构造和相关信息。熟练识读建筑基础施工图是本专业必备的专业技能。请同学们根据本单元所学知识，结合教材附录中的图纸，完成基础构造、尺寸等工程信息的识读任务。</a:t>
            </a:r>
          </a:p>
        </p:txBody>
      </p:sp>
      <p:sp>
        <p:nvSpPr>
          <p:cNvPr id="6" name="矩形 5"/>
          <p:cNvSpPr/>
          <p:nvPr/>
        </p:nvSpPr>
        <p:spPr>
          <a:xfrm>
            <a:off x="366395" y="4903470"/>
            <a:ext cx="2871470" cy="72009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a:t>二、知识准备</a:t>
            </a:r>
          </a:p>
        </p:txBody>
      </p:sp>
      <p:sp>
        <p:nvSpPr>
          <p:cNvPr id="11" name="右箭头 10"/>
          <p:cNvSpPr/>
          <p:nvPr/>
        </p:nvSpPr>
        <p:spPr>
          <a:xfrm>
            <a:off x="3442970" y="5011420"/>
            <a:ext cx="863600" cy="504000"/>
          </a:xfrm>
          <a:prstGeom prst="rightArrow">
            <a:avLst/>
          </a:prstGeom>
          <a:solidFill>
            <a:schemeClr val="accent2"/>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4511675" y="4058920"/>
            <a:ext cx="7290435" cy="2408555"/>
          </a:xfrm>
          <a:prstGeom prst="rect">
            <a:avLst/>
          </a:prstGeom>
          <a:noFill/>
        </p:spPr>
        <p:txBody>
          <a:bodyPr wrap="square" rtlCol="0" anchor="t">
            <a:spAutoFit/>
          </a:bodyPr>
          <a:lstStyle/>
          <a:p>
            <a:pPr>
              <a:lnSpc>
                <a:spcPct val="130000"/>
              </a:lnSpc>
              <a:spcBef>
                <a:spcPts val="0"/>
              </a:spcBef>
              <a:spcAft>
                <a:spcPts val="0"/>
              </a:spcAft>
            </a:pPr>
            <a:r>
              <a:rPr lang="zh-CN" altLang="en-US" sz="1600" b="1" dirty="0" smtClean="0">
                <a:solidFill>
                  <a:schemeClr val="tx1">
                    <a:lumMod val="75000"/>
                    <a:lumOff val="25000"/>
                  </a:schemeClr>
                </a:solidFill>
              </a:rPr>
              <a:t>1. 基础平面图</a:t>
            </a:r>
          </a:p>
          <a:p>
            <a:pPr>
              <a:lnSpc>
                <a:spcPct val="130000"/>
              </a:lnSpc>
              <a:spcBef>
                <a:spcPts val="0"/>
              </a:spcBef>
              <a:spcAft>
                <a:spcPts val="0"/>
              </a:spcAft>
            </a:pPr>
            <a:r>
              <a:rPr lang="zh-CN" altLang="en-US" sz="1400" dirty="0" smtClean="0">
                <a:solidFill>
                  <a:schemeClr val="tx1">
                    <a:lumMod val="75000"/>
                    <a:lumOff val="25000"/>
                  </a:schemeClr>
                </a:solidFill>
              </a:rPr>
              <a:t>基础平面图是假想用一个水平剖切面，沿室内地面与基础之间将建筑物剖开，移去上部的房屋结构及其周围土层，向下所作出的水平正投影图。它主要表示基础的平面布置以及墙、柱与轴线的关系，为施工放线、开挖基槽或基坑和砌筑基础提供依据。</a:t>
            </a:r>
          </a:p>
          <a:p>
            <a:pPr>
              <a:lnSpc>
                <a:spcPct val="130000"/>
              </a:lnSpc>
              <a:spcBef>
                <a:spcPts val="0"/>
              </a:spcBef>
              <a:spcAft>
                <a:spcPts val="0"/>
              </a:spcAft>
            </a:pPr>
            <a:r>
              <a:rPr lang="zh-CN" altLang="en-US" sz="1600" b="1" dirty="0" smtClean="0">
                <a:solidFill>
                  <a:schemeClr val="tx1">
                    <a:lumMod val="75000"/>
                    <a:lumOff val="25000"/>
                  </a:schemeClr>
                </a:solidFill>
              </a:rPr>
              <a:t>2. 基础详图</a:t>
            </a:r>
          </a:p>
          <a:p>
            <a:pPr>
              <a:lnSpc>
                <a:spcPct val="130000"/>
              </a:lnSpc>
              <a:spcBef>
                <a:spcPts val="0"/>
              </a:spcBef>
              <a:spcAft>
                <a:spcPts val="0"/>
              </a:spcAft>
            </a:pPr>
            <a:r>
              <a:rPr lang="zh-CN" altLang="en-US" sz="1400" dirty="0" smtClean="0">
                <a:solidFill>
                  <a:schemeClr val="tx1">
                    <a:lumMod val="75000"/>
                    <a:lumOff val="25000"/>
                  </a:schemeClr>
                </a:solidFill>
              </a:rPr>
              <a:t>基础详图是假想用一个垂直的剖切面在指定的位置剖切基础所得到的断面图。它主要反映单个基础的形状、尺寸、材料、配筋、构造以及基础的埋置深度等详细情况。基础详图要用较大的比例（如1 : 20）绘制。</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6325"/>
                                        </p:tgtEl>
                                        <p:attrNameLst>
                                          <p:attrName>style.visibility</p:attrName>
                                        </p:attrNameLst>
                                      </p:cBhvr>
                                      <p:to>
                                        <p:strVal val="visible"/>
                                      </p:to>
                                    </p:set>
                                    <p:animEffect transition="in" filter="fade">
                                      <p:cBhvr>
                                        <p:cTn id="7" dur="500"/>
                                        <p:tgtEl>
                                          <p:spTgt spid="5632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9634"/>
                                        </p:tgtEl>
                                        <p:attrNameLst>
                                          <p:attrName>style.visibility</p:attrName>
                                        </p:attrNameLst>
                                      </p:cBhvr>
                                      <p:to>
                                        <p:strVal val="visible"/>
                                      </p:to>
                                    </p:set>
                                    <p:animEffect transition="in" filter="fade">
                                      <p:cBhvr>
                                        <p:cTn id="11" dur="500"/>
                                        <p:tgtEl>
                                          <p:spTgt spid="69634"/>
                                        </p:tgtEl>
                                      </p:cBhvr>
                                    </p:animEffect>
                                  </p:childTnLst>
                                </p:cTn>
                              </p:par>
                            </p:childTnLst>
                          </p:cTn>
                        </p:par>
                        <p:par>
                          <p:cTn id="12" fill="hold">
                            <p:stCondLst>
                              <p:cond delay="1000"/>
                            </p:stCondLst>
                            <p:childTnLst>
                              <p:par>
                                <p:cTn id="13" presetID="55"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p:cTn id="15" dur="1000" fill="hold"/>
                                        <p:tgtEl>
                                          <p:spTgt spid="6"/>
                                        </p:tgtEl>
                                        <p:attrNameLst>
                                          <p:attrName>ppt_w</p:attrName>
                                        </p:attrNameLst>
                                      </p:cBhvr>
                                      <p:tavLst>
                                        <p:tav tm="0">
                                          <p:val>
                                            <p:strVal val="#ppt_w*0.70"/>
                                          </p:val>
                                        </p:tav>
                                        <p:tav tm="100000">
                                          <p:val>
                                            <p:strVal val="#ppt_w"/>
                                          </p:val>
                                        </p:tav>
                                      </p:tavLst>
                                    </p:anim>
                                    <p:anim calcmode="lin" valueType="num">
                                      <p:cBhvr>
                                        <p:cTn id="16" dur="1000" fill="hold"/>
                                        <p:tgtEl>
                                          <p:spTgt spid="6"/>
                                        </p:tgtEl>
                                        <p:attrNameLst>
                                          <p:attrName>ppt_h</p:attrName>
                                        </p:attrNameLst>
                                      </p:cBhvr>
                                      <p:tavLst>
                                        <p:tav tm="0">
                                          <p:val>
                                            <p:strVal val="#ppt_h"/>
                                          </p:val>
                                        </p:tav>
                                        <p:tav tm="100000">
                                          <p:val>
                                            <p:strVal val="#ppt_h"/>
                                          </p:val>
                                        </p:tav>
                                      </p:tavLst>
                                    </p:anim>
                                    <p:animEffect transition="in" filter="fade">
                                      <p:cBhvr>
                                        <p:cTn id="17" dur="1000"/>
                                        <p:tgtEl>
                                          <p:spTgt spid="6"/>
                                        </p:tgtEl>
                                      </p:cBhvr>
                                    </p:animEffect>
                                  </p:childTnLst>
                                </p:cTn>
                              </p:par>
                            </p:childTnLst>
                          </p:cTn>
                        </p:par>
                        <p:par>
                          <p:cTn id="18" fill="hold">
                            <p:stCondLst>
                              <p:cond delay="2000"/>
                            </p:stCondLst>
                            <p:childTnLst>
                              <p:par>
                                <p:cTn id="19" presetID="55" presetClass="entr" presetSubtype="0"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p:cTn id="21" dur="1000" fill="hold"/>
                                        <p:tgtEl>
                                          <p:spTgt spid="11"/>
                                        </p:tgtEl>
                                        <p:attrNameLst>
                                          <p:attrName>ppt_w</p:attrName>
                                        </p:attrNameLst>
                                      </p:cBhvr>
                                      <p:tavLst>
                                        <p:tav tm="0">
                                          <p:val>
                                            <p:strVal val="#ppt_w*0.70"/>
                                          </p:val>
                                        </p:tav>
                                        <p:tav tm="100000">
                                          <p:val>
                                            <p:strVal val="#ppt_w"/>
                                          </p:val>
                                        </p:tav>
                                      </p:tavLst>
                                    </p:anim>
                                    <p:anim calcmode="lin" valueType="num">
                                      <p:cBhvr>
                                        <p:cTn id="22" dur="1000" fill="hold"/>
                                        <p:tgtEl>
                                          <p:spTgt spid="11"/>
                                        </p:tgtEl>
                                        <p:attrNameLst>
                                          <p:attrName>ppt_h</p:attrName>
                                        </p:attrNameLst>
                                      </p:cBhvr>
                                      <p:tavLst>
                                        <p:tav tm="0">
                                          <p:val>
                                            <p:strVal val="#ppt_h"/>
                                          </p:val>
                                        </p:tav>
                                        <p:tav tm="100000">
                                          <p:val>
                                            <p:strVal val="#ppt_h"/>
                                          </p:val>
                                        </p:tav>
                                      </p:tavLst>
                                    </p:anim>
                                    <p:animEffect transition="in" filter="fade">
                                      <p:cBhvr>
                                        <p:cTn id="23"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325" grpId="0" bldLvl="0" animBg="1"/>
      <p:bldP spid="69634" grpId="0"/>
      <p:bldP spid="6" grpId="0" bldLvl="0" animBg="1"/>
      <p:bldP spid="11" grpId="0" bldLvl="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标题 1"/>
          <p:cNvSpPr txBox="1"/>
          <p:nvPr>
            <p:custDataLst>
              <p:tags r:id="rId2"/>
            </p:custDataLst>
          </p:nvPr>
        </p:nvSpPr>
        <p:spPr>
          <a:xfrm>
            <a:off x="4735495" y="4920337"/>
            <a:ext cx="3220177" cy="339919"/>
          </a:xfrm>
          <a:prstGeom prst="rect">
            <a:avLst/>
          </a:prstGeom>
          <a:noFill/>
        </p:spPr>
        <p:txBody>
          <a:bodyPr wrap="square" lIns="90000" tIns="0" rIns="90000" bIns="46800" rtlCol="0">
            <a:normAutofit/>
          </a:bodyPr>
          <a:lstStyle>
            <a:defPPr>
              <a:defRPr lang="zh-CN"/>
            </a:defPPr>
            <a:lvl1pPr>
              <a:lnSpc>
                <a:spcPct val="130000"/>
              </a:lnSpc>
              <a:defRPr sz="1200"/>
            </a:lvl1pPr>
          </a:lstStyle>
          <a:p>
            <a:pPr>
              <a:lnSpc>
                <a:spcPct val="120000"/>
              </a:lnSpc>
            </a:pPr>
            <a:r>
              <a:rPr lang="zh-CN" altLang="en-US" sz="1400" spc="150">
                <a:latin typeface="Arial" panose="020B0604020202020204" pitchFamily="34" charset="0"/>
                <a:ea typeface="微软雅黑" panose="020B0503020204020204" pitchFamily="34" charset="-122"/>
                <a:sym typeface="Arial" panose="020B0604020202020204" pitchFamily="34" charset="0"/>
              </a:rPr>
              <a:t>框架结构独立基础详图的识读。</a:t>
            </a:r>
          </a:p>
        </p:txBody>
      </p:sp>
      <p:sp>
        <p:nvSpPr>
          <p:cNvPr id="13" name="圆角矩形 12"/>
          <p:cNvSpPr/>
          <p:nvPr>
            <p:custDataLst>
              <p:tags r:id="rId3"/>
            </p:custDataLst>
          </p:nvPr>
        </p:nvSpPr>
        <p:spPr>
          <a:xfrm rot="21439215">
            <a:off x="2897589" y="4375698"/>
            <a:ext cx="786823" cy="796342"/>
          </a:xfrm>
          <a:prstGeom prst="roundRect">
            <a:avLst>
              <a:gd name="adj" fmla="val 18567"/>
            </a:avLst>
          </a:prstGeom>
          <a:solidFill>
            <a:srgbClr val="9BBB59"/>
          </a:solidFill>
          <a:ln>
            <a:solidFill>
              <a:srgbClr val="9BBB59">
                <a:lumMod val="75000"/>
              </a:srgb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75000" lnSpcReduction="20000"/>
          </a:bodyPr>
          <a:lstStyle/>
          <a:p>
            <a:pPr algn="ctr">
              <a:lnSpc>
                <a:spcPct val="130000"/>
              </a:lnSpc>
            </a:pPr>
            <a:r>
              <a:rPr lang="en-US" altLang="zh-CN" sz="480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rPr>
              <a:t>2</a:t>
            </a:r>
            <a:endParaRPr lang="zh-CN" altLang="en-US" sz="480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18" name="直接箭头连接符 17"/>
          <p:cNvCxnSpPr/>
          <p:nvPr>
            <p:custDataLst>
              <p:tags r:id="rId4"/>
            </p:custDataLst>
          </p:nvPr>
        </p:nvCxnSpPr>
        <p:spPr>
          <a:xfrm>
            <a:off x="3702598" y="4702812"/>
            <a:ext cx="945996" cy="0"/>
          </a:xfrm>
          <a:prstGeom prst="straightConnector1">
            <a:avLst/>
          </a:prstGeom>
          <a:ln>
            <a:solidFill>
              <a:sysClr val="window" lastClr="FFFFFF">
                <a:lumMod val="75000"/>
              </a:sysClr>
            </a:solidFill>
            <a:tailEnd type="triangle"/>
          </a:ln>
        </p:spPr>
        <p:style>
          <a:lnRef idx="1">
            <a:srgbClr val="1F74AD"/>
          </a:lnRef>
          <a:fillRef idx="0">
            <a:srgbClr val="1F74AD"/>
          </a:fillRef>
          <a:effectRef idx="0">
            <a:srgbClr val="1F74AD"/>
          </a:effectRef>
          <a:fontRef idx="minor">
            <a:srgbClr val="000000"/>
          </a:fontRef>
        </p:style>
      </p:cxnSp>
      <p:sp>
        <p:nvSpPr>
          <p:cNvPr id="19" name="标题 1"/>
          <p:cNvSpPr txBox="1"/>
          <p:nvPr>
            <p:custDataLst>
              <p:tags r:id="rId5"/>
            </p:custDataLst>
          </p:nvPr>
        </p:nvSpPr>
        <p:spPr>
          <a:xfrm>
            <a:off x="4716020" y="4520970"/>
            <a:ext cx="3233244" cy="377259"/>
          </a:xfrm>
          <a:prstGeom prst="rect">
            <a:avLst/>
          </a:prstGeom>
          <a:noFill/>
        </p:spPr>
        <p:txBody>
          <a:bodyPr wrap="square" lIns="90000" tIns="46800" rIns="90000" bIns="0" rtlCol="0" anchor="b" anchorCtr="0">
            <a:normAutofit/>
          </a:bodyPr>
          <a:lstStyle>
            <a:defPPr>
              <a:defRPr lang="zh-CN"/>
            </a:defPPr>
            <a:lvl1pPr>
              <a:lnSpc>
                <a:spcPct val="130000"/>
              </a:lnSpc>
              <a:defRPr sz="1200"/>
            </a:lvl1pPr>
          </a:lstStyle>
          <a:p>
            <a:pPr>
              <a:lnSpc>
                <a:spcPct val="120000"/>
              </a:lnSpc>
            </a:pPr>
            <a:r>
              <a:rPr lang="zh-CN" altLang="en-US" sz="1800" b="1" spc="300" dirty="0">
                <a:solidFill>
                  <a:srgbClr val="9BBB59"/>
                </a:solidFill>
                <a:latin typeface="Arial" panose="020B0604020202020204" pitchFamily="34" charset="0"/>
                <a:ea typeface="微软雅黑" panose="020B0503020204020204" pitchFamily="34" charset="-122"/>
                <a:cs typeface="+mn-ea"/>
                <a:sym typeface="Arial" panose="020B0604020202020204" pitchFamily="34" charset="0"/>
              </a:rPr>
              <a:t>【步骤 2】</a:t>
            </a:r>
          </a:p>
        </p:txBody>
      </p:sp>
      <p:sp>
        <p:nvSpPr>
          <p:cNvPr id="23" name="标题 1"/>
          <p:cNvSpPr txBox="1"/>
          <p:nvPr>
            <p:custDataLst>
              <p:tags r:id="rId6"/>
            </p:custDataLst>
          </p:nvPr>
        </p:nvSpPr>
        <p:spPr>
          <a:xfrm>
            <a:off x="4881165" y="4105011"/>
            <a:ext cx="3233245" cy="339919"/>
          </a:xfrm>
          <a:prstGeom prst="rect">
            <a:avLst/>
          </a:prstGeom>
          <a:noFill/>
        </p:spPr>
        <p:txBody>
          <a:bodyPr wrap="square" lIns="90000" tIns="0" rIns="90000" bIns="46800" rtlCol="0">
            <a:normAutofit/>
          </a:bodyPr>
          <a:lstStyle>
            <a:defPPr>
              <a:defRPr lang="zh-CN"/>
            </a:defPPr>
            <a:lvl1pPr>
              <a:lnSpc>
                <a:spcPct val="130000"/>
              </a:lnSpc>
              <a:defRPr sz="1200"/>
            </a:lvl1pPr>
          </a:lstStyle>
          <a:p>
            <a:pPr>
              <a:lnSpc>
                <a:spcPct val="120000"/>
              </a:lnSpc>
            </a:pPr>
            <a:r>
              <a:rPr lang="zh-CN" altLang="en-US" sz="1400" spc="150">
                <a:latin typeface="Arial" panose="020B0604020202020204" pitchFamily="34" charset="0"/>
                <a:ea typeface="微软雅黑" panose="020B0503020204020204" pitchFamily="34" charset="-122"/>
                <a:sym typeface="Arial" panose="020B0604020202020204" pitchFamily="34" charset="0"/>
              </a:rPr>
              <a:t>识读教材案例中办公楼的地基类型。</a:t>
            </a:r>
          </a:p>
        </p:txBody>
      </p:sp>
      <p:sp>
        <p:nvSpPr>
          <p:cNvPr id="12" name="圆角矩形 11"/>
          <p:cNvSpPr/>
          <p:nvPr>
            <p:custDataLst>
              <p:tags r:id="rId7"/>
            </p:custDataLst>
          </p:nvPr>
        </p:nvSpPr>
        <p:spPr>
          <a:xfrm rot="21439215">
            <a:off x="3080831" y="3595992"/>
            <a:ext cx="786824" cy="796341"/>
          </a:xfrm>
          <a:prstGeom prst="roundRect">
            <a:avLst>
              <a:gd name="adj" fmla="val 18567"/>
            </a:avLst>
          </a:prstGeom>
          <a:solidFill>
            <a:srgbClr val="69A35B"/>
          </a:solidFill>
          <a:ln>
            <a:solidFill>
              <a:srgbClr val="69A35B">
                <a:lumMod val="75000"/>
              </a:srgb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75000" lnSpcReduction="20000"/>
          </a:bodyPr>
          <a:lstStyle/>
          <a:p>
            <a:pPr algn="ctr">
              <a:lnSpc>
                <a:spcPct val="130000"/>
              </a:lnSpc>
            </a:pPr>
            <a:r>
              <a:rPr lang="en-US" altLang="zh-CN" sz="480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rPr>
              <a:t>3</a:t>
            </a:r>
            <a:endParaRPr lang="zh-CN" altLang="en-US" sz="480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21" name="直接箭头连接符 20"/>
          <p:cNvCxnSpPr/>
          <p:nvPr>
            <p:custDataLst>
              <p:tags r:id="rId8"/>
            </p:custDataLst>
          </p:nvPr>
        </p:nvCxnSpPr>
        <p:spPr>
          <a:xfrm>
            <a:off x="3866442" y="3875612"/>
            <a:ext cx="945996" cy="0"/>
          </a:xfrm>
          <a:prstGeom prst="straightConnector1">
            <a:avLst/>
          </a:prstGeom>
          <a:ln>
            <a:solidFill>
              <a:sysClr val="window" lastClr="FFFFFF">
                <a:lumMod val="75000"/>
              </a:sysClr>
            </a:solidFill>
            <a:tailEnd type="triangle"/>
          </a:ln>
        </p:spPr>
        <p:style>
          <a:lnRef idx="1">
            <a:srgbClr val="1F74AD"/>
          </a:lnRef>
          <a:fillRef idx="0">
            <a:srgbClr val="1F74AD"/>
          </a:fillRef>
          <a:effectRef idx="0">
            <a:srgbClr val="1F74AD"/>
          </a:effectRef>
          <a:fontRef idx="minor">
            <a:srgbClr val="000000"/>
          </a:fontRef>
        </p:style>
      </p:cxnSp>
      <p:sp>
        <p:nvSpPr>
          <p:cNvPr id="22" name="标题 1"/>
          <p:cNvSpPr txBox="1"/>
          <p:nvPr>
            <p:custDataLst>
              <p:tags r:id="rId9"/>
            </p:custDataLst>
          </p:nvPr>
        </p:nvSpPr>
        <p:spPr>
          <a:xfrm>
            <a:off x="4879862" y="3693767"/>
            <a:ext cx="3233244" cy="377259"/>
          </a:xfrm>
          <a:prstGeom prst="rect">
            <a:avLst/>
          </a:prstGeom>
          <a:noFill/>
        </p:spPr>
        <p:txBody>
          <a:bodyPr wrap="square" lIns="90000" tIns="46800" rIns="90000" bIns="0" rtlCol="0" anchor="b" anchorCtr="0">
            <a:normAutofit/>
          </a:bodyPr>
          <a:lstStyle>
            <a:defPPr>
              <a:defRPr lang="zh-CN"/>
            </a:defPPr>
            <a:lvl1pPr>
              <a:lnSpc>
                <a:spcPct val="130000"/>
              </a:lnSpc>
              <a:defRPr sz="1200"/>
            </a:lvl1pPr>
          </a:lstStyle>
          <a:p>
            <a:pPr>
              <a:lnSpc>
                <a:spcPct val="120000"/>
              </a:lnSpc>
            </a:pPr>
            <a:r>
              <a:rPr lang="zh-CN" altLang="en-US" sz="1800" b="1" spc="300">
                <a:solidFill>
                  <a:srgbClr val="69A35B"/>
                </a:solidFill>
                <a:latin typeface="Arial" panose="020B0604020202020204" pitchFamily="34" charset="0"/>
                <a:ea typeface="微软雅黑" panose="020B0503020204020204" pitchFamily="34" charset="-122"/>
                <a:cs typeface="+mn-ea"/>
                <a:sym typeface="Arial" panose="020B0604020202020204" pitchFamily="34" charset="0"/>
              </a:rPr>
              <a:t>【步骤 3】</a:t>
            </a:r>
          </a:p>
        </p:txBody>
      </p:sp>
      <p:sp>
        <p:nvSpPr>
          <p:cNvPr id="11" name="圆角矩形 10"/>
          <p:cNvSpPr/>
          <p:nvPr>
            <p:custDataLst>
              <p:tags r:id="rId10"/>
            </p:custDataLst>
          </p:nvPr>
        </p:nvSpPr>
        <p:spPr>
          <a:xfrm rot="21439215">
            <a:off x="2793438" y="2823719"/>
            <a:ext cx="786823" cy="796342"/>
          </a:xfrm>
          <a:prstGeom prst="roundRect">
            <a:avLst>
              <a:gd name="adj" fmla="val 18567"/>
            </a:avLst>
          </a:prstGeom>
          <a:solidFill>
            <a:srgbClr val="1AA3AA"/>
          </a:solidFill>
          <a:ln>
            <a:solidFill>
              <a:srgbClr val="1AA3AA">
                <a:lumMod val="75000"/>
              </a:srgb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75000" lnSpcReduction="20000"/>
          </a:bodyPr>
          <a:lstStyle/>
          <a:p>
            <a:pPr algn="ctr">
              <a:lnSpc>
                <a:spcPct val="130000"/>
              </a:lnSpc>
            </a:pPr>
            <a:r>
              <a:rPr lang="en-US" altLang="zh-CN" sz="480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rPr>
              <a:t>4</a:t>
            </a:r>
            <a:endParaRPr lang="zh-CN" altLang="en-US" sz="480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24" name="直接箭头连接符 23"/>
          <p:cNvCxnSpPr/>
          <p:nvPr>
            <p:custDataLst>
              <p:tags r:id="rId11"/>
            </p:custDataLst>
          </p:nvPr>
        </p:nvCxnSpPr>
        <p:spPr>
          <a:xfrm>
            <a:off x="3572633" y="3020868"/>
            <a:ext cx="945996" cy="0"/>
          </a:xfrm>
          <a:prstGeom prst="straightConnector1">
            <a:avLst/>
          </a:prstGeom>
          <a:ln>
            <a:solidFill>
              <a:sysClr val="window" lastClr="FFFFFF">
                <a:lumMod val="75000"/>
              </a:sysClr>
            </a:solidFill>
            <a:tailEnd type="triangle"/>
          </a:ln>
        </p:spPr>
        <p:style>
          <a:lnRef idx="1">
            <a:srgbClr val="1F74AD"/>
          </a:lnRef>
          <a:fillRef idx="0">
            <a:srgbClr val="1F74AD"/>
          </a:fillRef>
          <a:effectRef idx="0">
            <a:srgbClr val="1F74AD"/>
          </a:effectRef>
          <a:fontRef idx="minor">
            <a:srgbClr val="000000"/>
          </a:fontRef>
        </p:style>
      </p:cxnSp>
      <p:sp>
        <p:nvSpPr>
          <p:cNvPr id="25" name="标题 1"/>
          <p:cNvSpPr txBox="1"/>
          <p:nvPr>
            <p:custDataLst>
              <p:tags r:id="rId12"/>
            </p:custDataLst>
          </p:nvPr>
        </p:nvSpPr>
        <p:spPr>
          <a:xfrm>
            <a:off x="4586052" y="2839022"/>
            <a:ext cx="3238923" cy="377259"/>
          </a:xfrm>
          <a:prstGeom prst="rect">
            <a:avLst/>
          </a:prstGeom>
          <a:noFill/>
        </p:spPr>
        <p:txBody>
          <a:bodyPr wrap="square" lIns="90000" tIns="46800" rIns="90000" bIns="0" rtlCol="0" anchor="b" anchorCtr="0">
            <a:normAutofit/>
          </a:bodyPr>
          <a:lstStyle>
            <a:defPPr>
              <a:defRPr lang="zh-CN"/>
            </a:defPPr>
            <a:lvl1pPr>
              <a:lnSpc>
                <a:spcPct val="130000"/>
              </a:lnSpc>
              <a:defRPr sz="1200"/>
            </a:lvl1pPr>
          </a:lstStyle>
          <a:p>
            <a:pPr>
              <a:lnSpc>
                <a:spcPct val="120000"/>
              </a:lnSpc>
            </a:pPr>
            <a:r>
              <a:rPr lang="zh-CN" altLang="en-US" sz="1800" b="1" spc="300" dirty="0">
                <a:solidFill>
                  <a:srgbClr val="1AA3AA"/>
                </a:solidFill>
                <a:latin typeface="Arial" panose="020B0604020202020204" pitchFamily="34" charset="0"/>
                <a:ea typeface="微软雅黑" panose="020B0503020204020204" pitchFamily="34" charset="-122"/>
                <a:cs typeface="+mn-ea"/>
                <a:sym typeface="Arial" panose="020B0604020202020204" pitchFamily="34" charset="0"/>
              </a:rPr>
              <a:t>【步骤 4】</a:t>
            </a:r>
          </a:p>
        </p:txBody>
      </p:sp>
      <p:sp>
        <p:nvSpPr>
          <p:cNvPr id="26" name="标题 1"/>
          <p:cNvSpPr txBox="1"/>
          <p:nvPr>
            <p:custDataLst>
              <p:tags r:id="rId13"/>
            </p:custDataLst>
          </p:nvPr>
        </p:nvSpPr>
        <p:spPr>
          <a:xfrm>
            <a:off x="4593590" y="3239135"/>
            <a:ext cx="3999230" cy="304165"/>
          </a:xfrm>
          <a:prstGeom prst="rect">
            <a:avLst/>
          </a:prstGeom>
          <a:noFill/>
        </p:spPr>
        <p:txBody>
          <a:bodyPr wrap="square" lIns="90000" tIns="0" rIns="90000" bIns="46800" rtlCol="0">
            <a:spAutoFit/>
          </a:bodyPr>
          <a:lstStyle>
            <a:defPPr>
              <a:defRPr lang="zh-CN"/>
            </a:defPPr>
            <a:lvl1pPr>
              <a:lnSpc>
                <a:spcPct val="130000"/>
              </a:lnSpc>
              <a:defRPr sz="1200"/>
            </a:lvl1pPr>
          </a:lstStyle>
          <a:p>
            <a:pPr>
              <a:lnSpc>
                <a:spcPct val="120000"/>
              </a:lnSpc>
            </a:pPr>
            <a:r>
              <a:rPr lang="zh-CN" altLang="en-US" sz="1400" spc="150">
                <a:latin typeface="Arial" panose="020B0604020202020204" pitchFamily="34" charset="0"/>
                <a:ea typeface="微软雅黑" panose="020B0503020204020204" pitchFamily="34" charset="-122"/>
                <a:sym typeface="Arial" panose="020B0604020202020204" pitchFamily="34" charset="0"/>
              </a:rPr>
              <a:t>识读教材案例中办公楼的基础尺寸和埋深。</a:t>
            </a:r>
          </a:p>
        </p:txBody>
      </p:sp>
      <p:sp>
        <p:nvSpPr>
          <p:cNvPr id="10" name="圆角矩形 9"/>
          <p:cNvSpPr/>
          <p:nvPr>
            <p:custDataLst>
              <p:tags r:id="rId14"/>
            </p:custDataLst>
          </p:nvPr>
        </p:nvSpPr>
        <p:spPr>
          <a:xfrm rot="21116664">
            <a:off x="2533126" y="2040939"/>
            <a:ext cx="786823" cy="796342"/>
          </a:xfrm>
          <a:prstGeom prst="roundRect">
            <a:avLst>
              <a:gd name="adj" fmla="val 18567"/>
            </a:avLst>
          </a:prstGeom>
          <a:solidFill>
            <a:srgbClr val="3498DB"/>
          </a:solidFill>
          <a:ln>
            <a:solidFill>
              <a:srgbClr val="3498DB">
                <a:lumMod val="75000"/>
              </a:srgb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75000" lnSpcReduction="20000"/>
          </a:bodyPr>
          <a:lstStyle/>
          <a:p>
            <a:pPr algn="ctr">
              <a:lnSpc>
                <a:spcPct val="130000"/>
              </a:lnSpc>
            </a:pPr>
            <a:r>
              <a:rPr lang="en-US" altLang="zh-CN" sz="480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rPr>
              <a:t>5</a:t>
            </a:r>
            <a:endParaRPr lang="zh-CN" altLang="en-US" sz="480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27" name="直接箭头连接符 26"/>
          <p:cNvCxnSpPr/>
          <p:nvPr>
            <p:custDataLst>
              <p:tags r:id="rId15"/>
            </p:custDataLst>
          </p:nvPr>
        </p:nvCxnSpPr>
        <p:spPr>
          <a:xfrm>
            <a:off x="3286554" y="2198950"/>
            <a:ext cx="945996" cy="0"/>
          </a:xfrm>
          <a:prstGeom prst="straightConnector1">
            <a:avLst/>
          </a:prstGeom>
          <a:ln>
            <a:solidFill>
              <a:sysClr val="window" lastClr="FFFFFF">
                <a:lumMod val="75000"/>
              </a:sysClr>
            </a:solidFill>
            <a:tailEnd type="triangle"/>
          </a:ln>
        </p:spPr>
        <p:style>
          <a:lnRef idx="1">
            <a:srgbClr val="1F74AD"/>
          </a:lnRef>
          <a:fillRef idx="0">
            <a:srgbClr val="1F74AD"/>
          </a:fillRef>
          <a:effectRef idx="0">
            <a:srgbClr val="1F74AD"/>
          </a:effectRef>
          <a:fontRef idx="minor">
            <a:srgbClr val="000000"/>
          </a:fontRef>
        </p:style>
      </p:cxnSp>
      <p:sp>
        <p:nvSpPr>
          <p:cNvPr id="28" name="标题 1"/>
          <p:cNvSpPr txBox="1"/>
          <p:nvPr>
            <p:custDataLst>
              <p:tags r:id="rId16"/>
            </p:custDataLst>
          </p:nvPr>
        </p:nvSpPr>
        <p:spPr>
          <a:xfrm>
            <a:off x="4299974" y="2017105"/>
            <a:ext cx="3244611" cy="377259"/>
          </a:xfrm>
          <a:prstGeom prst="rect">
            <a:avLst/>
          </a:prstGeom>
          <a:noFill/>
        </p:spPr>
        <p:txBody>
          <a:bodyPr wrap="square" lIns="90000" tIns="46800" rIns="90000" bIns="0" rtlCol="0" anchor="b" anchorCtr="0">
            <a:normAutofit/>
          </a:bodyPr>
          <a:lstStyle>
            <a:defPPr>
              <a:defRPr lang="zh-CN"/>
            </a:defPPr>
            <a:lvl1pPr>
              <a:lnSpc>
                <a:spcPct val="130000"/>
              </a:lnSpc>
              <a:defRPr sz="1200"/>
            </a:lvl1pPr>
          </a:lstStyle>
          <a:p>
            <a:pPr>
              <a:lnSpc>
                <a:spcPct val="120000"/>
              </a:lnSpc>
            </a:pPr>
            <a:r>
              <a:rPr lang="zh-CN" altLang="en-US" sz="1800" b="1" spc="300" dirty="0">
                <a:solidFill>
                  <a:srgbClr val="3498DB"/>
                </a:solidFill>
                <a:latin typeface="Arial" panose="020B0604020202020204" pitchFamily="34" charset="0"/>
                <a:ea typeface="微软雅黑" panose="020B0503020204020204" pitchFamily="34" charset="-122"/>
                <a:cs typeface="+mn-ea"/>
                <a:sym typeface="Arial" panose="020B0604020202020204" pitchFamily="34" charset="0"/>
              </a:rPr>
              <a:t>【步骤5】</a:t>
            </a:r>
          </a:p>
        </p:txBody>
      </p:sp>
      <p:sp>
        <p:nvSpPr>
          <p:cNvPr id="29" name="标题 1"/>
          <p:cNvSpPr txBox="1"/>
          <p:nvPr>
            <p:custDataLst>
              <p:tags r:id="rId17"/>
            </p:custDataLst>
          </p:nvPr>
        </p:nvSpPr>
        <p:spPr>
          <a:xfrm>
            <a:off x="4307800" y="2434574"/>
            <a:ext cx="3238922" cy="339919"/>
          </a:xfrm>
          <a:prstGeom prst="rect">
            <a:avLst/>
          </a:prstGeom>
          <a:noFill/>
        </p:spPr>
        <p:txBody>
          <a:bodyPr wrap="square" lIns="90000" tIns="0" rIns="90000" bIns="46800" rtlCol="0">
            <a:normAutofit/>
          </a:bodyPr>
          <a:lstStyle>
            <a:defPPr>
              <a:defRPr lang="zh-CN"/>
            </a:defPPr>
            <a:lvl1pPr>
              <a:lnSpc>
                <a:spcPct val="130000"/>
              </a:lnSpc>
              <a:defRPr sz="1200"/>
            </a:lvl1pPr>
          </a:lstStyle>
          <a:p>
            <a:pPr>
              <a:lnSpc>
                <a:spcPct val="120000"/>
              </a:lnSpc>
            </a:pPr>
            <a:r>
              <a:rPr lang="zh-CN" altLang="en-US" sz="1400" spc="150" dirty="0">
                <a:latin typeface="Arial" panose="020B0604020202020204" pitchFamily="34" charset="0"/>
                <a:ea typeface="微软雅黑" panose="020B0503020204020204" pitchFamily="34" charset="-122"/>
                <a:sym typeface="Arial" panose="020B0604020202020204" pitchFamily="34" charset="0"/>
              </a:rPr>
              <a:t>识读教材案例中办公楼基础的类型。</a:t>
            </a:r>
          </a:p>
        </p:txBody>
      </p:sp>
      <p:sp>
        <p:nvSpPr>
          <p:cNvPr id="3" name="圆角矩形 2"/>
          <p:cNvSpPr/>
          <p:nvPr>
            <p:custDataLst>
              <p:tags r:id="rId18"/>
            </p:custDataLst>
          </p:nvPr>
        </p:nvSpPr>
        <p:spPr>
          <a:xfrm>
            <a:off x="1029590" y="3067420"/>
            <a:ext cx="731645" cy="1417564"/>
          </a:xfrm>
          <a:prstGeom prst="roundRect">
            <a:avLst/>
          </a:prstGeom>
          <a:solidFill>
            <a:sysClr val="window" lastClr="FFFFFF">
              <a:lumMod val="8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4" name="圆角矩形 3"/>
          <p:cNvSpPr/>
          <p:nvPr>
            <p:custDataLst>
              <p:tags r:id="rId19"/>
            </p:custDataLst>
          </p:nvPr>
        </p:nvSpPr>
        <p:spPr>
          <a:xfrm>
            <a:off x="1037808" y="4381731"/>
            <a:ext cx="320100" cy="1606775"/>
          </a:xfrm>
          <a:prstGeom prst="roundRect">
            <a:avLst/>
          </a:prstGeom>
          <a:solidFill>
            <a:sysClr val="window" lastClr="FFFFFF">
              <a:lumMod val="8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lnSpc>
                <a:spcPct val="120000"/>
              </a:lnSpc>
            </a:pPr>
            <a:endParaRPr lang="zh-CN" altLang="en-US" baseline="-25000" dirty="0">
              <a:latin typeface="Arial" panose="020B0604020202020204" pitchFamily="34" charset="0"/>
              <a:ea typeface="微软雅黑" panose="020B0503020204020204" pitchFamily="34" charset="-122"/>
              <a:sym typeface="Arial" panose="020B0604020202020204" pitchFamily="34" charset="0"/>
            </a:endParaRPr>
          </a:p>
        </p:txBody>
      </p:sp>
      <p:sp>
        <p:nvSpPr>
          <p:cNvPr id="5" name="圆角矩形 4"/>
          <p:cNvSpPr/>
          <p:nvPr>
            <p:custDataLst>
              <p:tags r:id="rId20"/>
            </p:custDataLst>
          </p:nvPr>
        </p:nvSpPr>
        <p:spPr>
          <a:xfrm rot="20318279">
            <a:off x="1511014" y="4355849"/>
            <a:ext cx="320100" cy="482531"/>
          </a:xfrm>
          <a:prstGeom prst="roundRect">
            <a:avLst>
              <a:gd name="adj" fmla="val 29625"/>
            </a:avLst>
          </a:prstGeom>
          <a:solidFill>
            <a:sysClr val="window" lastClr="FFFFFF">
              <a:lumMod val="8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lnSpc>
                <a:spcPct val="120000"/>
              </a:lnSpc>
            </a:pPr>
            <a:endParaRPr lang="zh-CN" altLang="en-US" baseline="-25000" dirty="0">
              <a:latin typeface="Arial" panose="020B0604020202020204" pitchFamily="34" charset="0"/>
              <a:ea typeface="微软雅黑" panose="020B0503020204020204" pitchFamily="34" charset="-122"/>
              <a:sym typeface="Arial" panose="020B0604020202020204" pitchFamily="34" charset="0"/>
            </a:endParaRPr>
          </a:p>
        </p:txBody>
      </p:sp>
      <p:sp>
        <p:nvSpPr>
          <p:cNvPr id="6" name="圆角矩形 5"/>
          <p:cNvSpPr/>
          <p:nvPr>
            <p:custDataLst>
              <p:tags r:id="rId21"/>
            </p:custDataLst>
          </p:nvPr>
        </p:nvSpPr>
        <p:spPr>
          <a:xfrm>
            <a:off x="1564263" y="4654830"/>
            <a:ext cx="328271" cy="1321174"/>
          </a:xfrm>
          <a:prstGeom prst="roundRect">
            <a:avLst/>
          </a:prstGeom>
          <a:solidFill>
            <a:sysClr val="window" lastClr="FFFFFF">
              <a:lumMod val="8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lnSpc>
                <a:spcPct val="120000"/>
              </a:lnSpc>
            </a:pPr>
            <a:endParaRPr lang="zh-CN" altLang="en-US" baseline="-25000" dirty="0">
              <a:latin typeface="Arial" panose="020B0604020202020204" pitchFamily="34" charset="0"/>
              <a:ea typeface="微软雅黑" panose="020B0503020204020204" pitchFamily="34" charset="-122"/>
              <a:sym typeface="Arial" panose="020B0604020202020204" pitchFamily="34" charset="0"/>
            </a:endParaRPr>
          </a:p>
        </p:txBody>
      </p:sp>
      <p:sp>
        <p:nvSpPr>
          <p:cNvPr id="7" name="圆角矩形 6"/>
          <p:cNvSpPr/>
          <p:nvPr>
            <p:custDataLst>
              <p:tags r:id="rId22"/>
            </p:custDataLst>
          </p:nvPr>
        </p:nvSpPr>
        <p:spPr>
          <a:xfrm rot="3224468">
            <a:off x="1765262" y="2151857"/>
            <a:ext cx="291498" cy="1385613"/>
          </a:xfrm>
          <a:prstGeom prst="roundRect">
            <a:avLst/>
          </a:prstGeom>
          <a:solidFill>
            <a:sysClr val="window" lastClr="FFFFFF">
              <a:lumMod val="8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lnSpc>
                <a:spcPct val="120000"/>
              </a:lnSpc>
            </a:pPr>
            <a:endParaRPr lang="zh-CN" altLang="en-US" baseline="-25000" dirty="0">
              <a:latin typeface="Arial" panose="020B0604020202020204" pitchFamily="34" charset="0"/>
              <a:ea typeface="微软雅黑" panose="020B0503020204020204" pitchFamily="34" charset="-122"/>
              <a:sym typeface="Arial" panose="020B0604020202020204" pitchFamily="34" charset="0"/>
            </a:endParaRPr>
          </a:p>
        </p:txBody>
      </p:sp>
      <p:sp>
        <p:nvSpPr>
          <p:cNvPr id="8" name="圆角矩形 7"/>
          <p:cNvSpPr/>
          <p:nvPr>
            <p:custDataLst>
              <p:tags r:id="rId23"/>
            </p:custDataLst>
          </p:nvPr>
        </p:nvSpPr>
        <p:spPr>
          <a:xfrm rot="3531662">
            <a:off x="2069741" y="2321440"/>
            <a:ext cx="291582" cy="1385613"/>
          </a:xfrm>
          <a:prstGeom prst="roundRect">
            <a:avLst/>
          </a:prstGeom>
          <a:solidFill>
            <a:sysClr val="window" lastClr="FFFFFF">
              <a:lumMod val="8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lnSpc>
                <a:spcPct val="120000"/>
              </a:lnSpc>
            </a:pPr>
            <a:endParaRPr lang="zh-CN" altLang="en-US" baseline="-25000" dirty="0">
              <a:latin typeface="Arial" panose="020B0604020202020204" pitchFamily="34" charset="0"/>
              <a:ea typeface="微软雅黑" panose="020B0503020204020204" pitchFamily="34" charset="-122"/>
              <a:sym typeface="Arial" panose="020B0604020202020204" pitchFamily="34" charset="0"/>
            </a:endParaRPr>
          </a:p>
        </p:txBody>
      </p:sp>
      <p:sp>
        <p:nvSpPr>
          <p:cNvPr id="9" name="椭圆 8"/>
          <p:cNvSpPr/>
          <p:nvPr>
            <p:custDataLst>
              <p:tags r:id="rId24"/>
            </p:custDataLst>
          </p:nvPr>
        </p:nvSpPr>
        <p:spPr>
          <a:xfrm>
            <a:off x="1032389" y="2211324"/>
            <a:ext cx="820301" cy="820301"/>
          </a:xfrm>
          <a:prstGeom prst="ellipse">
            <a:avLst/>
          </a:prstGeom>
          <a:solidFill>
            <a:sysClr val="window" lastClr="FFFFFF">
              <a:lumMod val="8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5" name="圆角矩形 34"/>
          <p:cNvSpPr/>
          <p:nvPr>
            <p:custDataLst>
              <p:tags r:id="rId25"/>
            </p:custDataLst>
          </p:nvPr>
        </p:nvSpPr>
        <p:spPr>
          <a:xfrm rot="21439215">
            <a:off x="2714349" y="5174205"/>
            <a:ext cx="786824" cy="796341"/>
          </a:xfrm>
          <a:prstGeom prst="roundRect">
            <a:avLst>
              <a:gd name="adj" fmla="val 18567"/>
            </a:avLst>
          </a:prstGeom>
          <a:solidFill>
            <a:srgbClr val="FFC000"/>
          </a:solidFill>
          <a:ln>
            <a:solidFill>
              <a:srgbClr val="FFC000">
                <a:lumMod val="75000"/>
              </a:srgb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75000" lnSpcReduction="20000"/>
          </a:bodyPr>
          <a:lstStyle/>
          <a:p>
            <a:pPr algn="ctr">
              <a:lnSpc>
                <a:spcPct val="130000"/>
              </a:lnSpc>
            </a:pPr>
            <a:r>
              <a:rPr lang="en-US" altLang="zh-CN" sz="480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rPr>
              <a:t>1</a:t>
            </a:r>
            <a:endParaRPr lang="zh-CN" altLang="en-US" sz="480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标题 1"/>
          <p:cNvSpPr txBox="1"/>
          <p:nvPr>
            <p:custDataLst>
              <p:tags r:id="rId26"/>
            </p:custDataLst>
          </p:nvPr>
        </p:nvSpPr>
        <p:spPr>
          <a:xfrm>
            <a:off x="4530219" y="5694776"/>
            <a:ext cx="3220747" cy="339919"/>
          </a:xfrm>
          <a:prstGeom prst="rect">
            <a:avLst/>
          </a:prstGeom>
          <a:noFill/>
        </p:spPr>
        <p:txBody>
          <a:bodyPr wrap="square" lIns="90000" tIns="0" rIns="90000" bIns="46800" rtlCol="0">
            <a:normAutofit/>
          </a:bodyPr>
          <a:lstStyle>
            <a:defPPr>
              <a:defRPr lang="zh-CN"/>
            </a:defPPr>
            <a:lvl1pPr>
              <a:lnSpc>
                <a:spcPct val="130000"/>
              </a:lnSpc>
              <a:defRPr sz="1200"/>
            </a:lvl1pPr>
          </a:lstStyle>
          <a:p>
            <a:pPr>
              <a:lnSpc>
                <a:spcPct val="120000"/>
              </a:lnSpc>
            </a:pPr>
            <a:r>
              <a:rPr lang="zh-CN" altLang="en-US" sz="1400" spc="150" dirty="0">
                <a:latin typeface="Arial" panose="020B0604020202020204" pitchFamily="34" charset="0"/>
                <a:ea typeface="微软雅黑" panose="020B0503020204020204" pitchFamily="34" charset="-122"/>
                <a:sym typeface="Arial" panose="020B0604020202020204" pitchFamily="34" charset="0"/>
              </a:rPr>
              <a:t>框架结构独立基础平面图的识读。</a:t>
            </a:r>
          </a:p>
        </p:txBody>
      </p:sp>
      <p:cxnSp>
        <p:nvCxnSpPr>
          <p:cNvPr id="37" name="直接箭头连接符 36"/>
          <p:cNvCxnSpPr/>
          <p:nvPr>
            <p:custDataLst>
              <p:tags r:id="rId27"/>
            </p:custDataLst>
          </p:nvPr>
        </p:nvCxnSpPr>
        <p:spPr>
          <a:xfrm>
            <a:off x="3497323" y="5477251"/>
            <a:ext cx="945996" cy="0"/>
          </a:xfrm>
          <a:prstGeom prst="straightConnector1">
            <a:avLst/>
          </a:prstGeom>
          <a:ln>
            <a:solidFill>
              <a:sysClr val="window" lastClr="FFFFFF">
                <a:lumMod val="75000"/>
              </a:sysClr>
            </a:solidFill>
            <a:tailEnd type="triangle"/>
          </a:ln>
        </p:spPr>
        <p:style>
          <a:lnRef idx="1">
            <a:srgbClr val="1F74AD"/>
          </a:lnRef>
          <a:fillRef idx="0">
            <a:srgbClr val="1F74AD"/>
          </a:fillRef>
          <a:effectRef idx="0">
            <a:srgbClr val="1F74AD"/>
          </a:effectRef>
          <a:fontRef idx="minor">
            <a:srgbClr val="000000"/>
          </a:fontRef>
        </p:style>
      </p:cxnSp>
      <p:sp>
        <p:nvSpPr>
          <p:cNvPr id="38" name="标题 1"/>
          <p:cNvSpPr txBox="1"/>
          <p:nvPr>
            <p:custDataLst>
              <p:tags r:id="rId28"/>
            </p:custDataLst>
          </p:nvPr>
        </p:nvSpPr>
        <p:spPr>
          <a:xfrm>
            <a:off x="4510743" y="5295406"/>
            <a:ext cx="3233244" cy="377259"/>
          </a:xfrm>
          <a:prstGeom prst="rect">
            <a:avLst/>
          </a:prstGeom>
          <a:noFill/>
        </p:spPr>
        <p:txBody>
          <a:bodyPr wrap="square" lIns="90000" tIns="46800" rIns="90000" bIns="0" rtlCol="0" anchor="b" anchorCtr="0">
            <a:normAutofit/>
          </a:bodyPr>
          <a:lstStyle>
            <a:defPPr>
              <a:defRPr lang="zh-CN"/>
            </a:defPPr>
            <a:lvl1pPr>
              <a:lnSpc>
                <a:spcPct val="130000"/>
              </a:lnSpc>
              <a:defRPr sz="1200"/>
            </a:lvl1pPr>
          </a:lstStyle>
          <a:p>
            <a:pPr>
              <a:lnSpc>
                <a:spcPct val="120000"/>
              </a:lnSpc>
            </a:pPr>
            <a:r>
              <a:rPr lang="zh-CN" altLang="en-US" sz="1800" b="1" spc="300" dirty="0">
                <a:solidFill>
                  <a:srgbClr val="FFC000"/>
                </a:solidFill>
                <a:latin typeface="Arial" panose="020B0604020202020204" pitchFamily="34" charset="0"/>
                <a:ea typeface="微软雅黑" panose="020B0503020204020204" pitchFamily="34" charset="-122"/>
                <a:cs typeface="+mn-ea"/>
                <a:sym typeface="Arial" panose="020B0604020202020204" pitchFamily="34" charset="0"/>
              </a:rPr>
              <a:t>【步骤 1】</a:t>
            </a:r>
          </a:p>
        </p:txBody>
      </p:sp>
      <p:sp>
        <p:nvSpPr>
          <p:cNvPr id="2" name="文本框 1"/>
          <p:cNvSpPr txBox="1"/>
          <p:nvPr/>
        </p:nvSpPr>
        <p:spPr>
          <a:xfrm>
            <a:off x="831850" y="542925"/>
            <a:ext cx="2540000" cy="755650"/>
          </a:xfrm>
          <a:prstGeom prst="rect">
            <a:avLst/>
          </a:prstGeom>
          <a:noFill/>
        </p:spPr>
        <p:txBody>
          <a:bodyPr wrap="square" rtlCol="0" anchor="t">
            <a:spAutoFit/>
          </a:bodyPr>
          <a:lstStyle/>
          <a:p>
            <a:pPr>
              <a:lnSpc>
                <a:spcPct val="120000"/>
              </a:lnSpc>
            </a:pPr>
            <a:r>
              <a:rPr lang="zh-CN" altLang="en-US" sz="3600" b="1" dirty="0" smtClean="0">
                <a:solidFill>
                  <a:schemeClr val="tx1"/>
                </a:solidFill>
              </a:rPr>
              <a:t>任务实施</a:t>
            </a:r>
          </a:p>
        </p:txBody>
      </p:sp>
    </p:spTree>
    <p:custDataLst>
      <p:tags r:id="rId1"/>
    </p:custDataLst>
  </p:cSld>
  <p:clrMapOvr>
    <a:masterClrMapping/>
  </p:clrMapOvr>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12192000" cy="6858000"/>
          </a:xfrm>
          <a:prstGeom prst="rect">
            <a:avLst/>
          </a:prstGeom>
          <a:blipFill dpi="0" rotWithShape="1">
            <a:blip r:embed="rId3"/>
            <a:srcRect/>
            <a:stretch>
              <a:fillRect t="-16671" b="-1667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9" name="矩形 8"/>
          <p:cNvSpPr/>
          <p:nvPr/>
        </p:nvSpPr>
        <p:spPr>
          <a:xfrm>
            <a:off x="0" y="0"/>
            <a:ext cx="12192000" cy="6858000"/>
          </a:xfrm>
          <a:prstGeom prst="rect">
            <a:avLst/>
          </a:prstGeom>
          <a:solidFill>
            <a:schemeClr val="tx1">
              <a:alpha val="49000"/>
            </a:schemeClr>
          </a:solidFill>
          <a:ln w="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0" y="3754425"/>
            <a:ext cx="12192000" cy="2391370"/>
          </a:xfrm>
          <a:prstGeom prst="rect">
            <a:avLst/>
          </a:prstGeom>
          <a:solidFill>
            <a:schemeClr val="accent2">
              <a:alpha val="8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矩形 259"/>
          <p:cNvSpPr>
            <a:spLocks noChangeArrowheads="1"/>
          </p:cNvSpPr>
          <p:nvPr/>
        </p:nvSpPr>
        <p:spPr bwMode="auto">
          <a:xfrm>
            <a:off x="1536010" y="4396398"/>
            <a:ext cx="9119981" cy="1107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zh-CN" altLang="en-US" sz="7200" b="1" dirty="0">
                <a:solidFill>
                  <a:schemeClr val="bg1"/>
                </a:solidFill>
                <a:latin typeface="+mn-lt"/>
                <a:ea typeface="+mn-ea"/>
                <a:cs typeface="+mn-ea"/>
                <a:sym typeface="+mn-lt"/>
              </a:rPr>
              <a:t>感谢你的观看！</a:t>
            </a:r>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1"/>
                                        </p:tgtEl>
                                        <p:attrNameLst>
                                          <p:attrName>ppt_y</p:attrName>
                                        </p:attrNameLst>
                                      </p:cBhvr>
                                      <p:tavLst>
                                        <p:tav tm="0">
                                          <p:val>
                                            <p:strVal val="#ppt_y"/>
                                          </p:val>
                                        </p:tav>
                                        <p:tav tm="100000">
                                          <p:val>
                                            <p:strVal val="#ppt_y"/>
                                          </p:val>
                                        </p:tav>
                                      </p:tavLst>
                                    </p:anim>
                                    <p:anim calcmode="lin" valueType="num">
                                      <p:cBhvr>
                                        <p:cTn id="9"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1"/>
                                        </p:tgtEl>
                                      </p:cBhvr>
                                    </p:animEffect>
                                  </p:childTnLst>
                                </p:cTn>
                              </p:par>
                            </p:childTnLst>
                          </p:cTn>
                        </p:par>
                        <p:par>
                          <p:cTn id="12" fill="hold">
                            <p:stCondLst>
                              <p:cond delay="800"/>
                            </p:stCondLst>
                            <p:childTnLst>
                              <p:par>
                                <p:cTn id="13" presetID="26" presetClass="emph" presetSubtype="0" fill="hold" grpId="1" nodeType="afterEffect">
                                  <p:stCondLst>
                                    <p:cond delay="0"/>
                                  </p:stCondLst>
                                  <p:iterate type="lt">
                                    <p:tmPct val="0"/>
                                  </p:iterate>
                                  <p:childTnLst>
                                    <p:animEffect transition="out" filter="fade">
                                      <p:cBhvr>
                                        <p:cTn id="14" dur="500" tmFilter="0, 0; .2, .5; .8, .5; 1, 0"/>
                                        <p:tgtEl>
                                          <p:spTgt spid="11"/>
                                        </p:tgtEl>
                                      </p:cBhvr>
                                    </p:animEffect>
                                    <p:animScale>
                                      <p:cBhvr>
                                        <p:cTn id="15" dur="250" autoRev="1" fill="hold"/>
                                        <p:tgtEl>
                                          <p:spTgt spid="1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1"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custDataLst>
              <p:tags r:id="rId2"/>
            </p:custDataLst>
          </p:nvPr>
        </p:nvPicPr>
        <p:blipFill rotWithShape="1">
          <a:blip r:embed="rId7" cstate="print">
            <a:extLst>
              <a:ext uri="{28A0092B-C50C-407E-A947-70E740481C1C}">
                <a14:useLocalDpi xmlns:a14="http://schemas.microsoft.com/office/drawing/2010/main" val="0"/>
              </a:ext>
            </a:extLst>
          </a:blip>
          <a:srcRect/>
          <a:stretch>
            <a:fillRect/>
          </a:stretch>
        </p:blipFill>
        <p:spPr>
          <a:xfrm>
            <a:off x="0" y="0"/>
            <a:ext cx="12204223" cy="4990167"/>
          </a:xfrm>
          <a:prstGeom prst="rect">
            <a:avLst/>
          </a:prstGeom>
        </p:spPr>
      </p:pic>
      <p:sp>
        <p:nvSpPr>
          <p:cNvPr id="12" name="矩形 11"/>
          <p:cNvSpPr/>
          <p:nvPr>
            <p:custDataLst>
              <p:tags r:id="rId3"/>
            </p:custDataLst>
          </p:nvPr>
        </p:nvSpPr>
        <p:spPr bwMode="auto">
          <a:xfrm>
            <a:off x="0" y="4054514"/>
            <a:ext cx="12192000" cy="935653"/>
          </a:xfrm>
          <a:prstGeom prst="rect">
            <a:avLst/>
          </a:prstGeom>
          <a:solidFill>
            <a:schemeClr val="tx1">
              <a:lumMod val="50000"/>
              <a:alpha val="49000"/>
            </a:schemeClr>
          </a:solidFill>
          <a:ln>
            <a:no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1" forceAA="0" compatLnSpc="1">
            <a:noAutofit/>
          </a:bodyPr>
          <a:lstStyle/>
          <a:p>
            <a:pPr algn="ctr" defTabSz="932180" fontAlgn="base">
              <a:lnSpc>
                <a:spcPct val="90000"/>
              </a:lnSpc>
              <a:spcBef>
                <a:spcPct val="0"/>
              </a:spcBef>
              <a:spcAft>
                <a:spcPct val="0"/>
              </a:spcAft>
            </a:pPr>
            <a:endParaRPr lang="zh-CN" altLang="en-US" sz="2000" dirty="0" err="1">
              <a:solidFill>
                <a:srgbClr val="D3DBE5"/>
              </a:solidFill>
              <a:latin typeface="微软雅黑 Light" panose="020B0502040204020203" pitchFamily="34" charset="-122"/>
              <a:ea typeface="微软雅黑 Light" panose="020B0502040204020203" pitchFamily="34" charset="-122"/>
              <a:cs typeface="Arial" panose="020B0604020202020204" pitchFamily="34" charset="0"/>
            </a:endParaRPr>
          </a:p>
        </p:txBody>
      </p:sp>
      <p:sp>
        <p:nvSpPr>
          <p:cNvPr id="7" name="Title 6"/>
          <p:cNvSpPr txBox="1"/>
          <p:nvPr>
            <p:custDataLst>
              <p:tags r:id="rId4"/>
            </p:custDataLst>
          </p:nvPr>
        </p:nvSpPr>
        <p:spPr>
          <a:xfrm>
            <a:off x="421381" y="4270545"/>
            <a:ext cx="11349238" cy="503590"/>
          </a:xfrm>
          <a:prstGeom prst="rect">
            <a:avLst/>
          </a:prstGeom>
          <a:noFill/>
          <a:ln w="3175">
            <a:noFill/>
            <a:prstDash val="dash"/>
          </a:ln>
        </p:spPr>
        <p:txBody>
          <a:bodyPr wrap="square" lIns="72000" tIns="36000" rIns="72000" bIns="36000" anchor="t"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marR="0" lvl="0" indent="0" algn="l" defTabSz="913765" rtl="0" eaLnBrk="1" fontAlgn="auto" latinLnBrk="0" hangingPunct="1">
              <a:lnSpc>
                <a:spcPct val="100000"/>
              </a:lnSpc>
              <a:spcBef>
                <a:spcPts val="0"/>
              </a:spcBef>
              <a:spcAft>
                <a:spcPts val="800"/>
              </a:spcAft>
              <a:buSzPct val="100000"/>
              <a:buFontTx/>
              <a:buNone/>
            </a:pPr>
            <a:r>
              <a:rPr kumimoji="0" lang="zh-CN" altLang="en-US" sz="2500" b="1" i="0" spc="300" noProof="0" dirty="0">
                <a:ln w="3175">
                  <a:noFill/>
                  <a:prstDash val="dash"/>
                </a:ln>
                <a:solidFill>
                  <a:schemeClr val="lt1"/>
                </a:solidFill>
                <a:effectLst/>
                <a:latin typeface="Arial" panose="020B0604020202020204" pitchFamily="34" charset="0"/>
                <a:ea typeface="汉仪旗黑-85S" panose="00020600040101010101" charset="-122"/>
                <a:cs typeface="微软雅黑" panose="020B0503020204020204" pitchFamily="34" charset="-122"/>
              </a:rPr>
              <a:t>地基概述</a:t>
            </a:r>
          </a:p>
        </p:txBody>
      </p:sp>
      <p:sp>
        <p:nvSpPr>
          <p:cNvPr id="8" name="Title 6"/>
          <p:cNvSpPr txBox="1"/>
          <p:nvPr>
            <p:custDataLst>
              <p:tags r:id="rId5"/>
            </p:custDataLst>
          </p:nvPr>
        </p:nvSpPr>
        <p:spPr>
          <a:xfrm>
            <a:off x="421381" y="5350413"/>
            <a:ext cx="11349238" cy="1116037"/>
          </a:xfrm>
          <a:prstGeom prst="rect">
            <a:avLst/>
          </a:prstGeom>
          <a:noFill/>
          <a:ln w="3175">
            <a:noFill/>
            <a:prstDash val="dash"/>
          </a:ln>
        </p:spPr>
        <p:txBody>
          <a:bodyPr wrap="square" lIns="72000" tIns="36000" rIns="72000" bIns="36000" anchor="t" anchorCtr="0">
            <a:normAutofit lnSpcReduction="10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285750" algn="just" fontAlgn="ctr">
              <a:lnSpc>
                <a:spcPct val="130000"/>
              </a:lnSpc>
              <a:spcBef>
                <a:spcPts val="1000"/>
              </a:spcBef>
              <a:spcAft>
                <a:spcPts val="0"/>
              </a:spcAft>
              <a:buSzPct val="100000"/>
              <a:buFont typeface="Wingdings" panose="05000000000000000000" charset="0"/>
              <a:buNone/>
            </a:pPr>
            <a:r>
              <a:rPr lang="zh-CN" altLang="en-US" sz="1600" spc="50" dirty="0">
                <a:ln w="3175">
                  <a:noFill/>
                  <a:prstDash val="dash"/>
                </a:ln>
                <a:solidFill>
                  <a:schemeClr val="tx1">
                    <a:lumMod val="50000"/>
                  </a:schemeClr>
                </a:solidFill>
                <a:latin typeface="Arial" panose="020B0604020202020204" pitchFamily="34" charset="0"/>
                <a:ea typeface="微软雅黑" panose="020B0503020204020204" pitchFamily="34" charset="-122"/>
                <a:cs typeface="微软雅黑" panose="020B0503020204020204" pitchFamily="34" charset="-122"/>
              </a:rPr>
              <a:t>地基是基础下面承受荷载的那部分土体或岩体。</a:t>
            </a:r>
          </a:p>
          <a:p>
            <a:pPr marL="0" lvl="0" indent="-285750" algn="just" fontAlgn="ctr">
              <a:lnSpc>
                <a:spcPct val="130000"/>
              </a:lnSpc>
              <a:spcBef>
                <a:spcPts val="1000"/>
              </a:spcBef>
              <a:spcAft>
                <a:spcPts val="0"/>
              </a:spcAft>
              <a:buSzPct val="100000"/>
              <a:buFont typeface="Wingdings" panose="05000000000000000000" charset="0"/>
              <a:buNone/>
            </a:pPr>
            <a:r>
              <a:rPr lang="zh-CN" altLang="en-US" sz="1600" spc="50" dirty="0">
                <a:ln w="3175">
                  <a:noFill/>
                  <a:prstDash val="dash"/>
                </a:ln>
                <a:solidFill>
                  <a:schemeClr val="tx1">
                    <a:lumMod val="50000"/>
                  </a:schemeClr>
                </a:solidFill>
                <a:latin typeface="Arial" panose="020B0604020202020204" pitchFamily="34" charset="0"/>
                <a:ea typeface="微软雅黑" panose="020B0503020204020204" pitchFamily="34" charset="-122"/>
                <a:cs typeface="微软雅黑" panose="020B0503020204020204" pitchFamily="34" charset="-122"/>
              </a:rPr>
              <a:t>当土层承受建筑物荷载作用后，使土层在一定范围内产生附加应力和变形，该附加应力和变形随着深度的增加向周围土中扩散并逐渐减弱。地基是有一定深度和范围的，只有土层中附加应力和变形所不能忽略的那部分土层才能称为地基。</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p14:dur="10">
        <p:pull/>
      </p:transition>
    </mc:Choice>
    <mc:Fallback xmlns="">
      <p:transition>
        <p:pull/>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Freeform: Shape 3"/>
          <p:cNvSpPr/>
          <p:nvPr/>
        </p:nvSpPr>
        <p:spPr>
          <a:xfrm rot="5400000">
            <a:off x="4730115" y="1446530"/>
            <a:ext cx="647065" cy="10217785"/>
          </a:xfrm>
          <a:custGeom>
            <a:avLst/>
            <a:gdLst>
              <a:gd name="connsiteX0" fmla="*/ 6265131 w 6449339"/>
              <a:gd name="connsiteY0" fmla="*/ 6 h 5162247"/>
              <a:gd name="connsiteX1" fmla="*/ 6449339 w 6449339"/>
              <a:gd name="connsiteY1" fmla="*/ 12452 h 5162247"/>
              <a:gd name="connsiteX2" fmla="*/ 6449339 w 6449339"/>
              <a:gd name="connsiteY2" fmla="*/ 5162247 h 5162247"/>
              <a:gd name="connsiteX3" fmla="*/ 1587731 w 6449339"/>
              <a:gd name="connsiteY3" fmla="*/ 5162247 h 5162247"/>
              <a:gd name="connsiteX4" fmla="*/ 1579908 w 6449339"/>
              <a:gd name="connsiteY4" fmla="*/ 5154419 h 5162247"/>
              <a:gd name="connsiteX5" fmla="*/ 484249 w 6449339"/>
              <a:gd name="connsiteY5" fmla="*/ 4057975 h 5162247"/>
              <a:gd name="connsiteX6" fmla="*/ 55831 w 6449339"/>
              <a:gd name="connsiteY6" fmla="*/ 2459096 h 5162247"/>
              <a:gd name="connsiteX7" fmla="*/ 1225207 w 6449339"/>
              <a:gd name="connsiteY7" fmla="*/ 1291106 h 5162247"/>
              <a:gd name="connsiteX8" fmla="*/ 5833985 w 6449339"/>
              <a:gd name="connsiteY8" fmla="*/ 56188 h 5162247"/>
              <a:gd name="connsiteX9" fmla="*/ 6265131 w 6449339"/>
              <a:gd name="connsiteY9" fmla="*/ 6 h 51622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449339" h="5162247">
                <a:moveTo>
                  <a:pt x="6265131" y="6"/>
                </a:moveTo>
                <a:lnTo>
                  <a:pt x="6449339" y="12452"/>
                </a:lnTo>
                <a:lnTo>
                  <a:pt x="6449339" y="5162247"/>
                </a:lnTo>
                <a:lnTo>
                  <a:pt x="1587731" y="5162247"/>
                </a:lnTo>
                <a:lnTo>
                  <a:pt x="1579908" y="5154419"/>
                </a:lnTo>
                <a:cubicBezTo>
                  <a:pt x="484249" y="4057975"/>
                  <a:pt x="484249" y="4057975"/>
                  <a:pt x="484249" y="4057975"/>
                </a:cubicBezTo>
                <a:cubicBezTo>
                  <a:pt x="66510" y="3637928"/>
                  <a:pt x="-95918" y="3031737"/>
                  <a:pt x="55831" y="2459096"/>
                </a:cubicBezTo>
                <a:cubicBezTo>
                  <a:pt x="208668" y="1890524"/>
                  <a:pt x="655719" y="1443700"/>
                  <a:pt x="1225207" y="1291106"/>
                </a:cubicBezTo>
                <a:cubicBezTo>
                  <a:pt x="5833985" y="56188"/>
                  <a:pt x="5833985" y="56188"/>
                  <a:pt x="5833985" y="56188"/>
                </a:cubicBezTo>
                <a:cubicBezTo>
                  <a:pt x="5976357" y="18039"/>
                  <a:pt x="6121296" y="-357"/>
                  <a:pt x="6265131" y="6"/>
                </a:cubicBezTo>
                <a:close/>
              </a:path>
            </a:pathLst>
          </a:custGeom>
          <a:gradFill flip="none" rotWithShape="1">
            <a:gsLst>
              <a:gs pos="0">
                <a:schemeClr val="accent1">
                  <a:alpha val="9000"/>
                </a:schemeClr>
              </a:gs>
              <a:gs pos="100000">
                <a:schemeClr val="accent2">
                  <a:alpha val="47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2"/>
              </a:solidFill>
              <a:cs typeface="+mn-ea"/>
              <a:sym typeface="+mn-lt"/>
            </a:endParaRPr>
          </a:p>
        </p:txBody>
      </p:sp>
      <p:sp>
        <p:nvSpPr>
          <p:cNvPr id="13" name="Rectangle 9"/>
          <p:cNvSpPr/>
          <p:nvPr/>
        </p:nvSpPr>
        <p:spPr>
          <a:xfrm>
            <a:off x="0" y="0"/>
            <a:ext cx="12192000" cy="3429000"/>
          </a:xfrm>
          <a:prstGeom prst="rect">
            <a:avLst/>
          </a:prstGeom>
          <a:blipFill>
            <a:blip r:embed="rId2"/>
            <a:stretch>
              <a:fillRect t="-69700" b="-697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2"/>
              </a:solidFill>
              <a:cs typeface="+mn-ea"/>
              <a:sym typeface="+mn-lt"/>
            </a:endParaRPr>
          </a:p>
        </p:txBody>
      </p:sp>
      <p:sp>
        <p:nvSpPr>
          <p:cNvPr id="4" name="Rectangle 9"/>
          <p:cNvSpPr/>
          <p:nvPr/>
        </p:nvSpPr>
        <p:spPr>
          <a:xfrm>
            <a:off x="0" y="1899"/>
            <a:ext cx="12192000" cy="3429000"/>
          </a:xfrm>
          <a:prstGeom prst="rect">
            <a:avLst/>
          </a:prstGeom>
          <a:solidFill>
            <a:schemeClr val="accent1">
              <a:lumMod val="5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2"/>
              </a:solidFill>
              <a:cs typeface="+mn-ea"/>
              <a:sym typeface="+mn-lt"/>
            </a:endParaRPr>
          </a:p>
        </p:txBody>
      </p:sp>
      <p:sp>
        <p:nvSpPr>
          <p:cNvPr id="8" name="Rectangle 13"/>
          <p:cNvSpPr/>
          <p:nvPr/>
        </p:nvSpPr>
        <p:spPr>
          <a:xfrm>
            <a:off x="957580" y="1926590"/>
            <a:ext cx="4312920" cy="1011555"/>
          </a:xfrm>
          <a:prstGeom prst="rect">
            <a:avLst/>
          </a:prstGeom>
          <a:solidFill>
            <a:schemeClr val="accent1"/>
          </a:solidFill>
          <a:ln>
            <a:noFill/>
          </a:ln>
          <a:effectLst>
            <a:outerShdw blurRad="508000" dist="50800" dir="2700000" algn="ctr" rotWithShape="0">
              <a:srgbClr val="00000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n-US">
              <a:solidFill>
                <a:schemeClr val="bg2"/>
              </a:solidFill>
              <a:cs typeface="+mn-ea"/>
              <a:sym typeface="+mn-lt"/>
            </a:endParaRPr>
          </a:p>
        </p:txBody>
      </p:sp>
      <p:sp>
        <p:nvSpPr>
          <p:cNvPr id="9" name="TextBox 14"/>
          <p:cNvSpPr txBox="1"/>
          <p:nvPr/>
        </p:nvSpPr>
        <p:spPr>
          <a:xfrm>
            <a:off x="1031875" y="2017395"/>
            <a:ext cx="4164330" cy="829945"/>
          </a:xfrm>
          <a:prstGeom prst="rect">
            <a:avLst/>
          </a:prstGeom>
          <a:noFill/>
        </p:spPr>
        <p:txBody>
          <a:bodyPr wrap="square" rtlCol="0" anchor="ctr" anchorCtr="0">
            <a:spAutoFit/>
          </a:bodyPr>
          <a:lstStyle/>
          <a:p>
            <a:pPr algn="just">
              <a:lnSpc>
                <a:spcPct val="150000"/>
              </a:lnSpc>
            </a:pPr>
            <a:r>
              <a:rPr lang="en-US" sz="1600" dirty="0">
                <a:solidFill>
                  <a:schemeClr val="bg1"/>
                </a:solidFill>
                <a:cs typeface="+mn-ea"/>
                <a:sym typeface="+mn-lt"/>
              </a:rPr>
              <a:t>当地基由两层及两层以上土层组成时，通常将直接与基础底面接触的土层称为</a:t>
            </a:r>
            <a:r>
              <a:rPr lang="en-US" sz="1600" b="1" dirty="0">
                <a:solidFill>
                  <a:schemeClr val="accent2"/>
                </a:solidFill>
                <a:cs typeface="+mn-ea"/>
                <a:sym typeface="+mn-lt"/>
              </a:rPr>
              <a:t>持力层</a:t>
            </a:r>
            <a:r>
              <a:rPr lang="en-US" sz="1600" dirty="0">
                <a:solidFill>
                  <a:schemeClr val="bg1"/>
                </a:solidFill>
                <a:cs typeface="+mn-ea"/>
                <a:sym typeface="+mn-lt"/>
              </a:rPr>
              <a:t>。</a:t>
            </a:r>
          </a:p>
        </p:txBody>
      </p:sp>
      <p:sp>
        <p:nvSpPr>
          <p:cNvPr id="10" name="Freeform: Shape 15"/>
          <p:cNvSpPr/>
          <p:nvPr/>
        </p:nvSpPr>
        <p:spPr>
          <a:xfrm rot="10800000">
            <a:off x="5518355" y="11112"/>
            <a:ext cx="1155290" cy="995939"/>
          </a:xfrm>
          <a:custGeom>
            <a:avLst/>
            <a:gdLst>
              <a:gd name="connsiteX0" fmla="*/ 991440 w 991440"/>
              <a:gd name="connsiteY0" fmla="*/ 854689 h 854689"/>
              <a:gd name="connsiteX1" fmla="*/ 919079 w 991440"/>
              <a:gd name="connsiteY1" fmla="*/ 854689 h 854689"/>
              <a:gd name="connsiteX2" fmla="*/ 495722 w 991440"/>
              <a:gd name="connsiteY2" fmla="*/ 116276 h 854689"/>
              <a:gd name="connsiteX3" fmla="*/ 72364 w 991440"/>
              <a:gd name="connsiteY3" fmla="*/ 854689 h 854689"/>
              <a:gd name="connsiteX4" fmla="*/ 0 w 991440"/>
              <a:gd name="connsiteY4" fmla="*/ 854689 h 854689"/>
              <a:gd name="connsiteX5" fmla="*/ 495720 w 991440"/>
              <a:gd name="connsiteY5" fmla="*/ 0 h 8546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91440" h="854689">
                <a:moveTo>
                  <a:pt x="991440" y="854689"/>
                </a:moveTo>
                <a:lnTo>
                  <a:pt x="919079" y="854689"/>
                </a:lnTo>
                <a:lnTo>
                  <a:pt x="495722" y="116276"/>
                </a:lnTo>
                <a:lnTo>
                  <a:pt x="72364" y="854689"/>
                </a:lnTo>
                <a:lnTo>
                  <a:pt x="0" y="854689"/>
                </a:lnTo>
                <a:lnTo>
                  <a:pt x="49572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solidFill>
                <a:schemeClr val="bg2"/>
              </a:solidFill>
              <a:cs typeface="+mn-ea"/>
              <a:sym typeface="+mn-lt"/>
            </a:endParaRPr>
          </a:p>
        </p:txBody>
      </p:sp>
      <p:sp>
        <p:nvSpPr>
          <p:cNvPr id="14" name="TextBox 7"/>
          <p:cNvSpPr txBox="1"/>
          <p:nvPr/>
        </p:nvSpPr>
        <p:spPr>
          <a:xfrm>
            <a:off x="916305" y="804611"/>
            <a:ext cx="1402080" cy="583565"/>
          </a:xfrm>
          <a:prstGeom prst="rect">
            <a:avLst/>
          </a:prstGeom>
          <a:noFill/>
        </p:spPr>
        <p:txBody>
          <a:bodyPr wrap="none" rtlCol="0">
            <a:spAutoFit/>
          </a:bodyPr>
          <a:lstStyle/>
          <a:p>
            <a:pPr algn="ctr"/>
            <a:r>
              <a:rPr lang="zh-CN" altLang="en-US" sz="3200" b="1" dirty="0">
                <a:solidFill>
                  <a:schemeClr val="bg1"/>
                </a:solidFill>
                <a:cs typeface="+mn-ea"/>
                <a:sym typeface="+mn-lt"/>
              </a:rPr>
              <a:t>持力层</a:t>
            </a:r>
          </a:p>
        </p:txBody>
      </p:sp>
      <p:sp>
        <p:nvSpPr>
          <p:cNvPr id="15" name="矩形 14"/>
          <p:cNvSpPr/>
          <p:nvPr/>
        </p:nvSpPr>
        <p:spPr>
          <a:xfrm>
            <a:off x="916305" y="3896995"/>
            <a:ext cx="5955665" cy="1568450"/>
          </a:xfrm>
          <a:prstGeom prst="rect">
            <a:avLst/>
          </a:prstGeom>
        </p:spPr>
        <p:txBody>
          <a:bodyPr wrap="square">
            <a:spAutoFit/>
          </a:bodyPr>
          <a:lstStyle/>
          <a:p>
            <a:pPr marL="0" marR="0" lvl="0" indent="0" algn="just" defTabSz="914400" rtl="0" eaLnBrk="1" fontAlgn="auto" latinLnBrk="0" hangingPunct="1">
              <a:lnSpc>
                <a:spcPct val="150000"/>
              </a:lnSpc>
              <a:spcBef>
                <a:spcPts val="0"/>
              </a:spcBef>
              <a:spcAft>
                <a:spcPts val="0"/>
              </a:spcAft>
              <a:buClrTx/>
              <a:buSzTx/>
              <a:buFontTx/>
              <a:buNone/>
              <a:defRPr/>
            </a:pPr>
            <a:r>
              <a:rPr sz="3200" b="1">
                <a:solidFill>
                  <a:schemeClr val="tx1"/>
                </a:solidFill>
                <a:uFillTx/>
                <a:cs typeface="+mn-ea"/>
                <a:sym typeface="+mn-lt"/>
              </a:rPr>
              <a:t>下卧层</a:t>
            </a:r>
          </a:p>
          <a:p>
            <a:pPr marL="0" marR="0" lvl="0" indent="0" algn="just" defTabSz="914400" rtl="0" eaLnBrk="1" fontAlgn="auto" latinLnBrk="0" hangingPunct="1">
              <a:lnSpc>
                <a:spcPct val="150000"/>
              </a:lnSpc>
              <a:spcBef>
                <a:spcPts val="0"/>
              </a:spcBef>
              <a:spcAft>
                <a:spcPts val="0"/>
              </a:spcAft>
              <a:buClrTx/>
              <a:buSzTx/>
              <a:buFontTx/>
              <a:buNone/>
              <a:defRPr/>
            </a:pPr>
            <a:r>
              <a:rPr sz="1600">
                <a:solidFill>
                  <a:schemeClr val="tx1"/>
                </a:solidFill>
                <a:uFillTx/>
                <a:cs typeface="+mn-ea"/>
                <a:sym typeface="+mn-lt"/>
              </a:rPr>
              <a:t>在地基范围内持力层以下的土层称为</a:t>
            </a:r>
            <a:r>
              <a:rPr sz="1600" b="1">
                <a:solidFill>
                  <a:schemeClr val="accent2"/>
                </a:solidFill>
                <a:uFillTx/>
                <a:cs typeface="+mn-ea"/>
                <a:sym typeface="+mn-lt"/>
              </a:rPr>
              <a:t>下卧层</a:t>
            </a:r>
            <a:r>
              <a:rPr sz="1600">
                <a:solidFill>
                  <a:schemeClr val="tx1"/>
                </a:solidFill>
                <a:uFillTx/>
                <a:cs typeface="+mn-ea"/>
                <a:sym typeface="+mn-lt"/>
              </a:rPr>
              <a:t>（当下卧层的承载力低于持力层的承载力时，称为软弱下卧层），如图 2-2-1所示。</a:t>
            </a:r>
          </a:p>
        </p:txBody>
      </p:sp>
      <p:pic>
        <p:nvPicPr>
          <p:cNvPr id="2" name="图片 1"/>
          <p:cNvPicPr>
            <a:picLocks noChangeAspect="1"/>
          </p:cNvPicPr>
          <p:nvPr/>
        </p:nvPicPr>
        <p:blipFill>
          <a:blip r:embed="rId3"/>
          <a:stretch>
            <a:fillRect/>
          </a:stretch>
        </p:blipFill>
        <p:spPr>
          <a:xfrm>
            <a:off x="6871970" y="0"/>
            <a:ext cx="5320030" cy="5259705"/>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10">
        <p:pull/>
      </p:transition>
    </mc:Choice>
    <mc:Fallback xmlns="">
      <p:transition>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5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childTnLst>
                                </p:cTn>
                              </p:par>
                              <p:par>
                                <p:cTn id="8" presetID="10" presetClass="entr" presetSubtype="0" fill="hold" grpId="0" nodeType="withEffect">
                                  <p:stCondLst>
                                    <p:cond delay="25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1000"/>
                                        <p:tgtEl>
                                          <p:spTgt spid="9"/>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randombar(horizontal)">
                                      <p:cBhvr>
                                        <p:cTn id="13" dur="75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9" grpId="0"/>
      <p:bldP spid="1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52"/>
          <p:cNvSpPr/>
          <p:nvPr>
            <p:custDataLst>
              <p:tags r:id="rId2"/>
            </p:custDataLst>
          </p:nvPr>
        </p:nvSpPr>
        <p:spPr>
          <a:xfrm>
            <a:off x="1491550" y="0"/>
            <a:ext cx="36000" cy="4451480"/>
          </a:xfrm>
          <a:prstGeom prst="roundRect">
            <a:avLst>
              <a:gd name="adj" fmla="val 50000"/>
            </a:avLst>
          </a:prstGeom>
          <a:solidFill>
            <a:srgbClr val="005B8A"/>
          </a:solidFill>
          <a:ln>
            <a:noFill/>
          </a:ln>
        </p:spPr>
        <p:style>
          <a:lnRef idx="2">
            <a:srgbClr val="283149">
              <a:shade val="50000"/>
            </a:srgbClr>
          </a:lnRef>
          <a:fillRef idx="1">
            <a:srgbClr val="283149"/>
          </a:fillRef>
          <a:effectRef idx="0">
            <a:srgbClr val="283149"/>
          </a:effectRef>
          <a:fontRef idx="minor">
            <a:srgbClr val="FCFCFC"/>
          </a:fontRef>
        </p:style>
        <p:txBody>
          <a:bodyPr rtlCol="0" anchor="ctr"/>
          <a:lstStyle/>
          <a:p>
            <a:pPr algn="ctr"/>
            <a:endParaRPr lang="zh-CN" altLang="en-US"/>
          </a:p>
        </p:txBody>
      </p:sp>
      <p:sp>
        <p:nvSpPr>
          <p:cNvPr id="47" name="ï$ḻiďê"/>
          <p:cNvSpPr txBox="1"/>
          <p:nvPr>
            <p:custDataLst>
              <p:tags r:id="rId3"/>
            </p:custDataLst>
          </p:nvPr>
        </p:nvSpPr>
        <p:spPr bwMode="auto">
          <a:xfrm>
            <a:off x="2246630" y="1651635"/>
            <a:ext cx="2976245" cy="581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b" anchorCtr="0">
            <a:normAutofit/>
          </a:bodyPr>
          <a:lstStyle>
            <a:defPPr>
              <a:defRPr lang="zh-CN"/>
            </a:defPPr>
            <a:lvl1pPr marL="0" algn="l" defTabSz="913765" rtl="0" eaLnBrk="1" latinLnBrk="0" hangingPunct="1">
              <a:defRPr sz="1800" kern="1200">
                <a:solidFill>
                  <a:srgbClr val="262626"/>
                </a:solidFill>
              </a:defRPr>
            </a:lvl1pPr>
            <a:lvl2pPr marL="457200" algn="l" defTabSz="913765" rtl="0" eaLnBrk="1" latinLnBrk="0" hangingPunct="1">
              <a:defRPr sz="1800" kern="1200">
                <a:solidFill>
                  <a:srgbClr val="262626"/>
                </a:solidFill>
              </a:defRPr>
            </a:lvl2pPr>
            <a:lvl3pPr marL="914400" algn="l" defTabSz="913765" rtl="0" eaLnBrk="1" latinLnBrk="0" hangingPunct="1">
              <a:defRPr sz="1800" kern="1200">
                <a:solidFill>
                  <a:srgbClr val="262626"/>
                </a:solidFill>
              </a:defRPr>
            </a:lvl3pPr>
            <a:lvl4pPr marL="1371600" algn="l" defTabSz="913765" rtl="0" eaLnBrk="1" latinLnBrk="0" hangingPunct="1">
              <a:defRPr sz="1800" kern="1200">
                <a:solidFill>
                  <a:srgbClr val="262626"/>
                </a:solidFill>
              </a:defRPr>
            </a:lvl4pPr>
            <a:lvl5pPr marL="1828800" algn="l" defTabSz="913765" rtl="0" eaLnBrk="1" latinLnBrk="0" hangingPunct="1">
              <a:defRPr sz="1800" kern="1200">
                <a:solidFill>
                  <a:srgbClr val="262626"/>
                </a:solidFill>
              </a:defRPr>
            </a:lvl5pPr>
            <a:lvl6pPr marL="2286000" algn="l" defTabSz="913765" rtl="0" eaLnBrk="1" latinLnBrk="0" hangingPunct="1">
              <a:defRPr sz="1800" kern="1200">
                <a:solidFill>
                  <a:srgbClr val="262626"/>
                </a:solidFill>
              </a:defRPr>
            </a:lvl6pPr>
            <a:lvl7pPr marL="2743200" algn="l" defTabSz="913765" rtl="0" eaLnBrk="1" latinLnBrk="0" hangingPunct="1">
              <a:defRPr sz="1800" kern="1200">
                <a:solidFill>
                  <a:srgbClr val="262626"/>
                </a:solidFill>
              </a:defRPr>
            </a:lvl7pPr>
            <a:lvl8pPr marL="3200400" algn="l" defTabSz="913765" rtl="0" eaLnBrk="1" latinLnBrk="0" hangingPunct="1">
              <a:defRPr sz="1800" kern="1200">
                <a:solidFill>
                  <a:srgbClr val="262626"/>
                </a:solidFill>
              </a:defRPr>
            </a:lvl8pPr>
            <a:lvl9pPr marL="3657600" algn="l" defTabSz="913765" rtl="0" eaLnBrk="1" latinLnBrk="0" hangingPunct="1">
              <a:defRPr sz="1800" kern="1200">
                <a:solidFill>
                  <a:srgbClr val="262626"/>
                </a:solidFill>
              </a:defRPr>
            </a:lvl9pPr>
          </a:lstStyle>
          <a:p>
            <a:pPr lvl="0" defTabSz="913765">
              <a:buSzPct val="25000"/>
              <a:defRPr/>
            </a:pPr>
            <a:r>
              <a:rPr lang="en-US" altLang="zh-CN" sz="2400" b="1" spc="120">
                <a:solidFill>
                  <a:srgbClr val="283149"/>
                </a:solidFill>
                <a:latin typeface="Arial" panose="020B0604020202020204" pitchFamily="34" charset="0"/>
                <a:ea typeface="微软雅黑" panose="020B0503020204020204" pitchFamily="34" charset="-122"/>
                <a:cs typeface="Arial" panose="020B0604020202020204" pitchFamily="34" charset="0"/>
              </a:rPr>
              <a:t>地基承载力</a:t>
            </a:r>
          </a:p>
        </p:txBody>
      </p:sp>
      <p:sp>
        <p:nvSpPr>
          <p:cNvPr id="48" name="文本框 5"/>
          <p:cNvSpPr txBox="1"/>
          <p:nvPr>
            <p:custDataLst>
              <p:tags r:id="rId4"/>
            </p:custDataLst>
          </p:nvPr>
        </p:nvSpPr>
        <p:spPr>
          <a:xfrm>
            <a:off x="2246630" y="2272665"/>
            <a:ext cx="5255895" cy="1816100"/>
          </a:xfrm>
          <a:prstGeom prst="rect">
            <a:avLst/>
          </a:prstGeom>
          <a:noFill/>
        </p:spPr>
        <p:txBody>
          <a:bodyPr wrap="square" lIns="90000" tIns="0" rIns="90000" bIns="46800" rtlCol="0">
            <a:spAutoFit/>
          </a:bodyPr>
          <a:lstStyle>
            <a:defPPr>
              <a:defRPr lang="zh-CN"/>
            </a:defPPr>
            <a:lvl1pPr marL="0" algn="l" defTabSz="914400" rtl="0" eaLnBrk="1" latinLnBrk="0" hangingPunct="1">
              <a:defRPr sz="1800" kern="1200">
                <a:solidFill>
                  <a:srgbClr val="262626"/>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262626"/>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262626"/>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262626"/>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262626"/>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262626"/>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262626"/>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262626"/>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262626"/>
                </a:solidFill>
                <a:latin typeface="Arial" panose="020B0604020202020204" pitchFamily="34" charset="0"/>
                <a:ea typeface="微软雅黑" panose="020B0503020204020204" pitchFamily="34" charset="-122"/>
                <a:cs typeface="+mn-ea"/>
              </a:defRPr>
            </a:lvl9pPr>
          </a:lstStyle>
          <a:p>
            <a:pPr>
              <a:lnSpc>
                <a:spcPct val="120000"/>
              </a:lnSpc>
            </a:pPr>
            <a:r>
              <a:rPr lang="zh-CN" altLang="en-US" sz="1600" dirty="0" smtClean="0">
                <a:solidFill>
                  <a:schemeClr val="tx1">
                    <a:lumMod val="75000"/>
                    <a:lumOff val="25000"/>
                  </a:schemeClr>
                </a:solidFill>
                <a:sym typeface="+mn-ea"/>
              </a:rPr>
              <a:t>地基承载力是指地基土单位面积上所能承受荷载的能力。地基承受荷载作用后，内部应力发生变化。一方面附加应力引起地基内土体变形，造成地基沉降；另一方面，引起地基内土体的剪应力增加。当荷载继续增大，地基出现较大范围的塑性变形区时，显示地基承载力不足而失去稳定，此时地基达到极限承载力。</a:t>
            </a:r>
            <a:endParaRPr lang="zh-CN" altLang="en-US" sz="1600">
              <a:solidFill>
                <a:srgbClr val="FCFCFC">
                  <a:lumMod val="50000"/>
                </a:srgbClr>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grpSp>
        <p:nvGrpSpPr>
          <p:cNvPr id="2" name="组合 1"/>
          <p:cNvGrpSpPr/>
          <p:nvPr>
            <p:custDataLst>
              <p:tags r:id="rId5"/>
            </p:custDataLst>
          </p:nvPr>
        </p:nvGrpSpPr>
        <p:grpSpPr>
          <a:xfrm>
            <a:off x="1054735" y="1535430"/>
            <a:ext cx="925830" cy="949960"/>
            <a:chOff x="1661" y="3042"/>
            <a:chExt cx="1458" cy="1496"/>
          </a:xfrm>
          <a:solidFill>
            <a:srgbClr val="005B8A"/>
          </a:solidFill>
        </p:grpSpPr>
        <p:sp>
          <p:nvSpPr>
            <p:cNvPr id="44" name="椭圆 43"/>
            <p:cNvSpPr/>
            <p:nvPr>
              <p:custDataLst>
                <p:tags r:id="rId15"/>
              </p:custDataLst>
            </p:nvPr>
          </p:nvSpPr>
          <p:spPr>
            <a:xfrm>
              <a:off x="1661" y="3042"/>
              <a:ext cx="1459" cy="1459"/>
            </a:xfrm>
            <a:prstGeom prst="ellipse">
              <a:avLst/>
            </a:prstGeom>
            <a:grpFill/>
            <a:ln>
              <a:noFill/>
            </a:ln>
          </p:spPr>
          <p:style>
            <a:lnRef idx="2">
              <a:srgbClr val="283149">
                <a:shade val="50000"/>
              </a:srgbClr>
            </a:lnRef>
            <a:fillRef idx="1">
              <a:srgbClr val="283149"/>
            </a:fillRef>
            <a:effectRef idx="0">
              <a:srgbClr val="283149"/>
            </a:effectRef>
            <a:fontRef idx="minor">
              <a:srgbClr val="FCFCFC"/>
            </a:fontRef>
          </p:style>
          <p:txBody>
            <a:bodyPr rtlCol="0" anchor="ctr"/>
            <a:lstStyle/>
            <a:p>
              <a:pPr algn="ctr"/>
              <a:endParaRPr lang="zh-CN" altLang="en-US"/>
            </a:p>
          </p:txBody>
        </p:sp>
        <p:sp>
          <p:nvSpPr>
            <p:cNvPr id="6" name="泪滴形 5"/>
            <p:cNvSpPr/>
            <p:nvPr>
              <p:custDataLst>
                <p:tags r:id="rId16"/>
              </p:custDataLst>
            </p:nvPr>
          </p:nvSpPr>
          <p:spPr>
            <a:xfrm rot="8100000">
              <a:off x="1840" y="3450"/>
              <a:ext cx="1088" cy="1088"/>
            </a:xfrm>
            <a:prstGeom prst="teardrop">
              <a:avLst>
                <a:gd name="adj" fmla="val 200000"/>
              </a:avLst>
            </a:prstGeom>
            <a:grpFill/>
            <a:ln>
              <a:noFill/>
            </a:ln>
          </p:spPr>
          <p:style>
            <a:lnRef idx="2">
              <a:srgbClr val="283149">
                <a:shade val="50000"/>
              </a:srgbClr>
            </a:lnRef>
            <a:fillRef idx="1">
              <a:srgbClr val="283149"/>
            </a:fillRef>
            <a:effectRef idx="0">
              <a:srgbClr val="283149"/>
            </a:effectRef>
            <a:fontRef idx="minor">
              <a:srgbClr val="FCFCFC"/>
            </a:fontRef>
          </p:style>
          <p:txBody>
            <a:bodyPr rtlCol="0" anchor="ctr"/>
            <a:lstStyle/>
            <a:p>
              <a:pPr algn="ctr"/>
              <a:endParaRPr lang="zh-CN" altLang="en-US"/>
            </a:p>
          </p:txBody>
        </p:sp>
      </p:grpSp>
      <p:pic>
        <p:nvPicPr>
          <p:cNvPr id="19" name="图形 18"/>
          <p:cNvPicPr>
            <a:picLocks noChangeAspect="1"/>
          </p:cNvPicPr>
          <p:nvPr>
            <p:custDataLst>
              <p:tags r:id="rId6"/>
            </p:custDataLst>
          </p:nvPr>
        </p:nvPicPr>
        <p:blipFill>
          <a:blip r:embed="rId18" cstate="print">
            <a:extLst>
              <a:ext uri="{28A0092B-C50C-407E-A947-70E740481C1C}">
                <a14:useLocalDpi xmlns:a14="http://schemas.microsoft.com/office/drawing/2010/main" val="0"/>
              </a:ext>
            </a:extLst>
          </a:blip>
          <a:stretch>
            <a:fillRect/>
          </a:stretch>
        </p:blipFill>
        <p:spPr>
          <a:xfrm>
            <a:off x="1229650" y="1722410"/>
            <a:ext cx="576000" cy="576000"/>
          </a:xfrm>
          <a:prstGeom prst="rect">
            <a:avLst/>
          </a:prstGeom>
        </p:spPr>
      </p:pic>
      <p:sp>
        <p:nvSpPr>
          <p:cNvPr id="21" name="圆角矩形 52"/>
          <p:cNvSpPr/>
          <p:nvPr>
            <p:custDataLst>
              <p:tags r:id="rId7"/>
            </p:custDataLst>
          </p:nvPr>
        </p:nvSpPr>
        <p:spPr>
          <a:xfrm>
            <a:off x="1491550" y="4089400"/>
            <a:ext cx="36000" cy="2808000"/>
          </a:xfrm>
          <a:prstGeom prst="roundRect">
            <a:avLst>
              <a:gd name="adj" fmla="val 50000"/>
            </a:avLst>
          </a:prstGeom>
          <a:solidFill>
            <a:srgbClr val="00818A"/>
          </a:solidFill>
          <a:ln>
            <a:noFill/>
          </a:ln>
        </p:spPr>
        <p:style>
          <a:lnRef idx="2">
            <a:srgbClr val="283149">
              <a:shade val="50000"/>
            </a:srgbClr>
          </a:lnRef>
          <a:fillRef idx="1">
            <a:srgbClr val="283149"/>
          </a:fillRef>
          <a:effectRef idx="0">
            <a:srgbClr val="283149"/>
          </a:effectRef>
          <a:fontRef idx="minor">
            <a:srgbClr val="FCFCFC"/>
          </a:fontRef>
        </p:style>
        <p:txBody>
          <a:bodyPr rtlCol="0" anchor="ctr"/>
          <a:lstStyle/>
          <a:p>
            <a:pPr algn="ctr"/>
            <a:endParaRPr lang="zh-CN" altLang="en-US"/>
          </a:p>
        </p:txBody>
      </p:sp>
      <p:sp>
        <p:nvSpPr>
          <p:cNvPr id="22" name="ï$ḻiďê"/>
          <p:cNvSpPr txBox="1"/>
          <p:nvPr>
            <p:custDataLst>
              <p:tags r:id="rId8"/>
            </p:custDataLst>
          </p:nvPr>
        </p:nvSpPr>
        <p:spPr bwMode="auto">
          <a:xfrm>
            <a:off x="2247900" y="4205605"/>
            <a:ext cx="3488055" cy="581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b" anchorCtr="0">
            <a:normAutofit/>
          </a:bodyPr>
          <a:lstStyle>
            <a:defPPr>
              <a:defRPr lang="zh-CN"/>
            </a:defPPr>
            <a:lvl1pPr marL="0" algn="l" defTabSz="913765" rtl="0" eaLnBrk="1" latinLnBrk="0" hangingPunct="1">
              <a:defRPr sz="1800" kern="1200">
                <a:solidFill>
                  <a:srgbClr val="262626"/>
                </a:solidFill>
              </a:defRPr>
            </a:lvl1pPr>
            <a:lvl2pPr marL="457200" algn="l" defTabSz="913765" rtl="0" eaLnBrk="1" latinLnBrk="0" hangingPunct="1">
              <a:defRPr sz="1800" kern="1200">
                <a:solidFill>
                  <a:srgbClr val="262626"/>
                </a:solidFill>
              </a:defRPr>
            </a:lvl2pPr>
            <a:lvl3pPr marL="914400" algn="l" defTabSz="913765" rtl="0" eaLnBrk="1" latinLnBrk="0" hangingPunct="1">
              <a:defRPr sz="1800" kern="1200">
                <a:solidFill>
                  <a:srgbClr val="262626"/>
                </a:solidFill>
              </a:defRPr>
            </a:lvl3pPr>
            <a:lvl4pPr marL="1371600" algn="l" defTabSz="913765" rtl="0" eaLnBrk="1" latinLnBrk="0" hangingPunct="1">
              <a:defRPr sz="1800" kern="1200">
                <a:solidFill>
                  <a:srgbClr val="262626"/>
                </a:solidFill>
              </a:defRPr>
            </a:lvl4pPr>
            <a:lvl5pPr marL="1828800" algn="l" defTabSz="913765" rtl="0" eaLnBrk="1" latinLnBrk="0" hangingPunct="1">
              <a:defRPr sz="1800" kern="1200">
                <a:solidFill>
                  <a:srgbClr val="262626"/>
                </a:solidFill>
              </a:defRPr>
            </a:lvl5pPr>
            <a:lvl6pPr marL="2286000" algn="l" defTabSz="913765" rtl="0" eaLnBrk="1" latinLnBrk="0" hangingPunct="1">
              <a:defRPr sz="1800" kern="1200">
                <a:solidFill>
                  <a:srgbClr val="262626"/>
                </a:solidFill>
              </a:defRPr>
            </a:lvl6pPr>
            <a:lvl7pPr marL="2743200" algn="l" defTabSz="913765" rtl="0" eaLnBrk="1" latinLnBrk="0" hangingPunct="1">
              <a:defRPr sz="1800" kern="1200">
                <a:solidFill>
                  <a:srgbClr val="262626"/>
                </a:solidFill>
              </a:defRPr>
            </a:lvl7pPr>
            <a:lvl8pPr marL="3200400" algn="l" defTabSz="913765" rtl="0" eaLnBrk="1" latinLnBrk="0" hangingPunct="1">
              <a:defRPr sz="1800" kern="1200">
                <a:solidFill>
                  <a:srgbClr val="262626"/>
                </a:solidFill>
              </a:defRPr>
            </a:lvl8pPr>
            <a:lvl9pPr marL="3657600" algn="l" defTabSz="913765" rtl="0" eaLnBrk="1" latinLnBrk="0" hangingPunct="1">
              <a:defRPr sz="1800" kern="1200">
                <a:solidFill>
                  <a:srgbClr val="262626"/>
                </a:solidFill>
              </a:defRPr>
            </a:lvl9pPr>
          </a:lstStyle>
          <a:p>
            <a:pPr lvl="0" defTabSz="913765">
              <a:buSzPct val="25000"/>
              <a:defRPr/>
            </a:pPr>
            <a:r>
              <a:rPr lang="en-US" altLang="zh-CN" sz="2400" b="1" spc="120">
                <a:solidFill>
                  <a:srgbClr val="283149"/>
                </a:solidFill>
                <a:latin typeface="Arial" panose="020B0604020202020204" pitchFamily="34" charset="0"/>
                <a:ea typeface="微软雅黑" panose="020B0503020204020204" pitchFamily="34" charset="-122"/>
                <a:cs typeface="Arial" panose="020B0604020202020204" pitchFamily="34" charset="0"/>
              </a:rPr>
              <a:t>地基土层的分类</a:t>
            </a:r>
          </a:p>
        </p:txBody>
      </p:sp>
      <p:sp>
        <p:nvSpPr>
          <p:cNvPr id="23" name="文本框 5"/>
          <p:cNvSpPr txBox="1"/>
          <p:nvPr>
            <p:custDataLst>
              <p:tags r:id="rId9"/>
            </p:custDataLst>
          </p:nvPr>
        </p:nvSpPr>
        <p:spPr>
          <a:xfrm>
            <a:off x="2247583" y="4826750"/>
            <a:ext cx="4458970" cy="930910"/>
          </a:xfrm>
          <a:prstGeom prst="rect">
            <a:avLst/>
          </a:prstGeom>
          <a:noFill/>
        </p:spPr>
        <p:txBody>
          <a:bodyPr wrap="square" lIns="90000" tIns="0" rIns="90000" bIns="46800" rtlCol="0">
            <a:spAutoFit/>
          </a:bodyPr>
          <a:lstStyle>
            <a:defPPr>
              <a:defRPr lang="zh-CN"/>
            </a:defPPr>
            <a:lvl1pPr marL="0" algn="l" defTabSz="914400" rtl="0" eaLnBrk="1" latinLnBrk="0" hangingPunct="1">
              <a:defRPr sz="1800" kern="1200">
                <a:solidFill>
                  <a:srgbClr val="262626"/>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262626"/>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262626"/>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262626"/>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262626"/>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262626"/>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262626"/>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262626"/>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262626"/>
                </a:solidFill>
                <a:latin typeface="Arial" panose="020B0604020202020204" pitchFamily="34" charset="0"/>
                <a:ea typeface="微软雅黑" panose="020B0503020204020204" pitchFamily="34" charset="-122"/>
                <a:cs typeface="+mn-ea"/>
              </a:defRPr>
            </a:lvl9pPr>
          </a:lstStyle>
          <a:p>
            <a:pPr fontAlgn="auto">
              <a:lnSpc>
                <a:spcPct val="120000"/>
              </a:lnSpc>
            </a:pPr>
            <a:r>
              <a:rPr lang="zh-CN" altLang="en-US" sz="1600" dirty="0" smtClean="0">
                <a:solidFill>
                  <a:schemeClr val="tx1">
                    <a:lumMod val="75000"/>
                    <a:lumOff val="25000"/>
                  </a:schemeClr>
                </a:solidFill>
                <a:ea typeface="微软雅黑" panose="020B0503020204020204" pitchFamily="34" charset="-122"/>
                <a:cs typeface="+mn-ea"/>
                <a:sym typeface="微软雅黑" panose="020B0503020204020204" pitchFamily="34" charset="-122"/>
              </a:rPr>
              <a:t>《建筑地基基础设计规范》（GB 50007—2011）中规定，作为建筑地基的土层分为岩石、碎石土、沙土、粉土、黏性土和人工填土。</a:t>
            </a:r>
          </a:p>
        </p:txBody>
      </p:sp>
      <p:grpSp>
        <p:nvGrpSpPr>
          <p:cNvPr id="24" name="组合 23"/>
          <p:cNvGrpSpPr/>
          <p:nvPr>
            <p:custDataLst>
              <p:tags r:id="rId10"/>
            </p:custDataLst>
          </p:nvPr>
        </p:nvGrpSpPr>
        <p:grpSpPr>
          <a:xfrm>
            <a:off x="1055688" y="4089590"/>
            <a:ext cx="925830" cy="949960"/>
            <a:chOff x="1661" y="3042"/>
            <a:chExt cx="1458" cy="1496"/>
          </a:xfrm>
          <a:solidFill>
            <a:srgbClr val="00818A"/>
          </a:solidFill>
        </p:grpSpPr>
        <p:sp>
          <p:nvSpPr>
            <p:cNvPr id="25" name="椭圆 24"/>
            <p:cNvSpPr/>
            <p:nvPr>
              <p:custDataLst>
                <p:tags r:id="rId13"/>
              </p:custDataLst>
            </p:nvPr>
          </p:nvSpPr>
          <p:spPr>
            <a:xfrm>
              <a:off x="1661" y="3042"/>
              <a:ext cx="1459" cy="1459"/>
            </a:xfrm>
            <a:prstGeom prst="ellipse">
              <a:avLst/>
            </a:prstGeom>
            <a:grpFill/>
            <a:ln>
              <a:noFill/>
            </a:ln>
          </p:spPr>
          <p:style>
            <a:lnRef idx="2">
              <a:srgbClr val="283149">
                <a:shade val="50000"/>
              </a:srgbClr>
            </a:lnRef>
            <a:fillRef idx="1">
              <a:srgbClr val="283149"/>
            </a:fillRef>
            <a:effectRef idx="0">
              <a:srgbClr val="283149"/>
            </a:effectRef>
            <a:fontRef idx="minor">
              <a:srgbClr val="FCFCFC"/>
            </a:fontRef>
          </p:style>
          <p:txBody>
            <a:bodyPr rtlCol="0" anchor="ctr"/>
            <a:lstStyle/>
            <a:p>
              <a:pPr algn="ctr"/>
              <a:endParaRPr lang="zh-CN" altLang="en-US"/>
            </a:p>
          </p:txBody>
        </p:sp>
        <p:sp>
          <p:nvSpPr>
            <p:cNvPr id="26" name="泪滴形 25"/>
            <p:cNvSpPr/>
            <p:nvPr>
              <p:custDataLst>
                <p:tags r:id="rId14"/>
              </p:custDataLst>
            </p:nvPr>
          </p:nvSpPr>
          <p:spPr>
            <a:xfrm rot="8100000">
              <a:off x="1840" y="3450"/>
              <a:ext cx="1088" cy="1088"/>
            </a:xfrm>
            <a:prstGeom prst="teardrop">
              <a:avLst>
                <a:gd name="adj" fmla="val 200000"/>
              </a:avLst>
            </a:prstGeom>
            <a:grpFill/>
            <a:ln>
              <a:noFill/>
            </a:ln>
          </p:spPr>
          <p:style>
            <a:lnRef idx="2">
              <a:srgbClr val="283149">
                <a:shade val="50000"/>
              </a:srgbClr>
            </a:lnRef>
            <a:fillRef idx="1">
              <a:srgbClr val="283149"/>
            </a:fillRef>
            <a:effectRef idx="0">
              <a:srgbClr val="283149"/>
            </a:effectRef>
            <a:fontRef idx="minor">
              <a:srgbClr val="FCFCFC"/>
            </a:fontRef>
          </p:style>
          <p:txBody>
            <a:bodyPr rtlCol="0" anchor="ctr"/>
            <a:lstStyle/>
            <a:p>
              <a:pPr algn="ctr"/>
              <a:endParaRPr lang="zh-CN" altLang="en-US"/>
            </a:p>
          </p:txBody>
        </p:sp>
      </p:grpSp>
      <p:pic>
        <p:nvPicPr>
          <p:cNvPr id="27" name="图形 26"/>
          <p:cNvPicPr>
            <a:picLocks noChangeAspect="1"/>
          </p:cNvPicPr>
          <p:nvPr>
            <p:custDataLst>
              <p:tags r:id="rId11"/>
            </p:custDataLst>
          </p:nvPr>
        </p:nvPicPr>
        <p:blipFill>
          <a:blip r:embed="rId18" cstate="print">
            <a:extLst>
              <a:ext uri="{28A0092B-C50C-407E-A947-70E740481C1C}">
                <a14:useLocalDpi xmlns:a14="http://schemas.microsoft.com/office/drawing/2010/main" val="0"/>
              </a:ext>
            </a:extLst>
          </a:blip>
          <a:stretch>
            <a:fillRect/>
          </a:stretch>
        </p:blipFill>
        <p:spPr>
          <a:xfrm>
            <a:off x="1230603" y="4276570"/>
            <a:ext cx="576000" cy="576000"/>
          </a:xfrm>
          <a:prstGeom prst="rect">
            <a:avLst/>
          </a:prstGeom>
        </p:spPr>
      </p:pic>
      <p:pic>
        <p:nvPicPr>
          <p:cNvPr id="18" name="图片 17"/>
          <p:cNvPicPr>
            <a:picLocks noChangeAspect="1"/>
          </p:cNvPicPr>
          <p:nvPr>
            <p:custDataLst>
              <p:tags r:id="rId12"/>
            </p:custDataLst>
          </p:nvPr>
        </p:nvPicPr>
        <p:blipFill rotWithShape="1">
          <a:blip r:embed="rId19">
            <a:extLst>
              <a:ext uri="{28A0092B-C50C-407E-A947-70E740481C1C}">
                <a14:useLocalDpi xmlns:a14="http://schemas.microsoft.com/office/drawing/2010/main" val="0"/>
              </a:ext>
            </a:extLst>
          </a:blip>
          <a:srcRect/>
          <a:stretch>
            <a:fillRect/>
          </a:stretch>
        </p:blipFill>
        <p:spPr>
          <a:xfrm>
            <a:off x="7745653" y="1251490"/>
            <a:ext cx="3421033" cy="4355020"/>
          </a:xfrm>
          <a:prstGeom prst="rect">
            <a:avLst/>
          </a:prstGeom>
        </p:spPr>
      </p:pic>
    </p:spTree>
    <p:custDataLst>
      <p:tags r:id="rId1"/>
    </p:custDataLst>
  </p:cSld>
  <p:clrMapOvr>
    <a:masterClrMapping/>
  </p:clrMapOvr>
  <p:transition spd="slow">
    <p:push dir="u"/>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19735" y="309245"/>
            <a:ext cx="11351895" cy="6240145"/>
          </a:xfrm>
          <a:prstGeom prst="rect">
            <a:avLst/>
          </a:prstGeom>
          <a:noFill/>
          <a:ln w="15875">
            <a:solidFill>
              <a:schemeClr val="accent1"/>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p:cNvSpPr/>
          <p:nvPr>
            <p:custDataLst>
              <p:tags r:id="rId2"/>
            </p:custDataLst>
          </p:nvPr>
        </p:nvSpPr>
        <p:spPr>
          <a:xfrm rot="18199285">
            <a:off x="1210666" y="1636886"/>
            <a:ext cx="3514734" cy="3534905"/>
          </a:xfrm>
          <a:prstGeom prst="ellipse">
            <a:avLst/>
          </a:prstGeom>
          <a:solidFill>
            <a:sysClr val="window" lastClr="FFFFFF">
              <a:lumMod val="95000"/>
            </a:sysClr>
          </a:solidFill>
          <a:ln w="53975" cmpd="dbl">
            <a:noFill/>
          </a:ln>
        </p:spPr>
        <p:style>
          <a:lnRef idx="2">
            <a:srgbClr val="9BBB59">
              <a:shade val="50000"/>
            </a:srgbClr>
          </a:lnRef>
          <a:fillRef idx="1">
            <a:srgbClr val="9BBB59"/>
          </a:fillRef>
          <a:effectRef idx="0">
            <a:srgbClr val="9BBB59"/>
          </a:effectRef>
          <a:fontRef idx="minor">
            <a:sysClr val="window" lastClr="FFFFFF"/>
          </a:fontRef>
        </p:style>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22" name="直接连接符 21"/>
          <p:cNvSpPr/>
          <p:nvPr>
            <p:custDataLst>
              <p:tags r:id="rId3"/>
            </p:custDataLst>
          </p:nvPr>
        </p:nvSpPr>
        <p:spPr bwMode="auto">
          <a:xfrm flipH="1" flipV="1">
            <a:off x="2896584" y="1489071"/>
            <a:ext cx="1022245" cy="241203"/>
          </a:xfrm>
          <a:prstGeom prst="line">
            <a:avLst/>
          </a:prstGeom>
          <a:noFill/>
          <a:ln w="12700">
            <a:solidFill>
              <a:sysClr val="window" lastClr="FFFFFF">
                <a:lumMod val="65000"/>
                <a:alpha val="54000"/>
              </a:sys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23" name="任意多边形 22"/>
          <p:cNvSpPr/>
          <p:nvPr>
            <p:custDataLst>
              <p:tags r:id="rId4"/>
            </p:custDataLst>
          </p:nvPr>
        </p:nvSpPr>
        <p:spPr bwMode="auto">
          <a:xfrm>
            <a:off x="3918828" y="1730274"/>
            <a:ext cx="960509" cy="1628122"/>
          </a:xfrm>
          <a:custGeom>
            <a:avLst/>
            <a:gdLst>
              <a:gd name="T0" fmla="*/ 669 w 669"/>
              <a:gd name="T1" fmla="*/ 1134 h 1134"/>
              <a:gd name="T2" fmla="*/ 591 w 669"/>
              <a:gd name="T3" fmla="*/ 550 h 1134"/>
              <a:gd name="T4" fmla="*/ 0 w 669"/>
              <a:gd name="T5" fmla="*/ 0 h 1134"/>
            </a:gdLst>
            <a:ahLst/>
            <a:cxnLst>
              <a:cxn ang="0">
                <a:pos x="T0" y="T1"/>
              </a:cxn>
              <a:cxn ang="0">
                <a:pos x="T2" y="T3"/>
              </a:cxn>
              <a:cxn ang="0">
                <a:pos x="T4" y="T5"/>
              </a:cxn>
            </a:cxnLst>
            <a:rect l="0" t="0" r="r" b="b"/>
            <a:pathLst>
              <a:path w="669" h="1134">
                <a:moveTo>
                  <a:pt x="669" y="1134"/>
                </a:moveTo>
                <a:lnTo>
                  <a:pt x="591" y="550"/>
                </a:lnTo>
                <a:lnTo>
                  <a:pt x="0" y="0"/>
                </a:lnTo>
              </a:path>
            </a:pathLst>
          </a:custGeom>
          <a:noFill/>
          <a:ln w="12700">
            <a:solidFill>
              <a:sysClr val="window" lastClr="FFFFFF">
                <a:lumMod val="65000"/>
                <a:alpha val="54000"/>
              </a:sysClr>
            </a:solidFill>
            <a:prstDash val="solid"/>
            <a:round/>
            <a:headEnd type="oval" w="sm" len="sm"/>
            <a:tailEnd type="oval" w="sm" len="sm"/>
          </a:ln>
          <a:extLst>
            <a:ext uri="{909E8E84-426E-40DD-AFC4-6F175D3DCCD1}">
              <a14:hiddenFill xmlns:a14="http://schemas.microsoft.com/office/drawing/2010/main">
                <a:solidFill>
                  <a:srgbClr val="FFFFFF"/>
                </a:solidFill>
              </a14:hiddenFill>
            </a:ext>
          </a:extLst>
        </p:spPr>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24" name="任意多边形 23"/>
          <p:cNvSpPr/>
          <p:nvPr>
            <p:custDataLst>
              <p:tags r:id="rId5"/>
            </p:custDataLst>
          </p:nvPr>
        </p:nvSpPr>
        <p:spPr bwMode="auto">
          <a:xfrm>
            <a:off x="2086827" y="3358396"/>
            <a:ext cx="2792509" cy="1961211"/>
          </a:xfrm>
          <a:custGeom>
            <a:avLst/>
            <a:gdLst>
              <a:gd name="T0" fmla="*/ 0 w 1945"/>
              <a:gd name="T1" fmla="*/ 1276 h 1366"/>
              <a:gd name="T2" fmla="*/ 830 w 1945"/>
              <a:gd name="T3" fmla="*/ 1366 h 1366"/>
              <a:gd name="T4" fmla="*/ 1305 w 1945"/>
              <a:gd name="T5" fmla="*/ 1162 h 1366"/>
              <a:gd name="T6" fmla="*/ 1804 w 1945"/>
              <a:gd name="T7" fmla="*/ 737 h 1366"/>
              <a:gd name="T8" fmla="*/ 1945 w 1945"/>
              <a:gd name="T9" fmla="*/ 0 h 1366"/>
            </a:gdLst>
            <a:ahLst/>
            <a:cxnLst>
              <a:cxn ang="0">
                <a:pos x="T0" y="T1"/>
              </a:cxn>
              <a:cxn ang="0">
                <a:pos x="T2" y="T3"/>
              </a:cxn>
              <a:cxn ang="0">
                <a:pos x="T4" y="T5"/>
              </a:cxn>
              <a:cxn ang="0">
                <a:pos x="T6" y="T7"/>
              </a:cxn>
              <a:cxn ang="0">
                <a:pos x="T8" y="T9"/>
              </a:cxn>
            </a:cxnLst>
            <a:rect l="0" t="0" r="r" b="b"/>
            <a:pathLst>
              <a:path w="1945" h="1366">
                <a:moveTo>
                  <a:pt x="0" y="1276"/>
                </a:moveTo>
                <a:lnTo>
                  <a:pt x="830" y="1366"/>
                </a:lnTo>
                <a:lnTo>
                  <a:pt x="1305" y="1162"/>
                </a:lnTo>
                <a:lnTo>
                  <a:pt x="1804" y="737"/>
                </a:lnTo>
                <a:lnTo>
                  <a:pt x="1945" y="0"/>
                </a:lnTo>
              </a:path>
            </a:pathLst>
          </a:custGeom>
          <a:noFill/>
          <a:ln w="12700">
            <a:solidFill>
              <a:sysClr val="window" lastClr="FFFFFF">
                <a:lumMod val="65000"/>
                <a:alpha val="54000"/>
              </a:sys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25" name="直接连接符 24"/>
          <p:cNvSpPr/>
          <p:nvPr>
            <p:custDataLst>
              <p:tags r:id="rId6"/>
            </p:custDataLst>
          </p:nvPr>
        </p:nvSpPr>
        <p:spPr bwMode="auto">
          <a:xfrm>
            <a:off x="1245486" y="4116463"/>
            <a:ext cx="841342" cy="1073929"/>
          </a:xfrm>
          <a:prstGeom prst="line">
            <a:avLst/>
          </a:prstGeom>
          <a:noFill/>
          <a:ln w="12700">
            <a:solidFill>
              <a:sysClr val="window" lastClr="FFFFFF">
                <a:lumMod val="65000"/>
                <a:alpha val="54000"/>
              </a:sys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26" name="任意多边形 25"/>
          <p:cNvSpPr/>
          <p:nvPr>
            <p:custDataLst>
              <p:tags r:id="rId7"/>
            </p:custDataLst>
          </p:nvPr>
        </p:nvSpPr>
        <p:spPr bwMode="auto">
          <a:xfrm>
            <a:off x="1094732" y="2554298"/>
            <a:ext cx="150756" cy="1562168"/>
          </a:xfrm>
          <a:custGeom>
            <a:avLst/>
            <a:gdLst>
              <a:gd name="T0" fmla="*/ 609 w 609"/>
              <a:gd name="T1" fmla="*/ 0 h 1611"/>
              <a:gd name="T2" fmla="*/ 592 w 609"/>
              <a:gd name="T3" fmla="*/ 5 h 1611"/>
              <a:gd name="T4" fmla="*/ 313 w 609"/>
              <a:gd name="T5" fmla="*/ 392 h 1611"/>
              <a:gd name="T6" fmla="*/ 52 w 609"/>
              <a:gd name="T7" fmla="*/ 523 h 1611"/>
              <a:gd name="T8" fmla="*/ 0 w 609"/>
              <a:gd name="T9" fmla="*/ 1132 h 1611"/>
              <a:gd name="T10" fmla="*/ 105 w 609"/>
              <a:gd name="T11" fmla="*/ 1611 h 1611"/>
              <a:gd name="connsiteX0" fmla="*/ 10000 w 10018"/>
              <a:gd name="connsiteY0" fmla="*/ 0 h 10000"/>
              <a:gd name="connsiteX1" fmla="*/ 10018 w 10018"/>
              <a:gd name="connsiteY1" fmla="*/ 1358 h 10000"/>
              <a:gd name="connsiteX2" fmla="*/ 5140 w 10018"/>
              <a:gd name="connsiteY2" fmla="*/ 2433 h 10000"/>
              <a:gd name="connsiteX3" fmla="*/ 854 w 10018"/>
              <a:gd name="connsiteY3" fmla="*/ 3246 h 10000"/>
              <a:gd name="connsiteX4" fmla="*/ 0 w 10018"/>
              <a:gd name="connsiteY4" fmla="*/ 7027 h 10000"/>
              <a:gd name="connsiteX5" fmla="*/ 1724 w 10018"/>
              <a:gd name="connsiteY5" fmla="*/ 10000 h 10000"/>
              <a:gd name="connsiteX0-1" fmla="*/ 12868 w 12868"/>
              <a:gd name="connsiteY0-2" fmla="*/ 0 h 9028"/>
              <a:gd name="connsiteX1-3" fmla="*/ 10018 w 12868"/>
              <a:gd name="connsiteY1-4" fmla="*/ 386 h 9028"/>
              <a:gd name="connsiteX2-5" fmla="*/ 5140 w 12868"/>
              <a:gd name="connsiteY2-6" fmla="*/ 1461 h 9028"/>
              <a:gd name="connsiteX3-7" fmla="*/ 854 w 12868"/>
              <a:gd name="connsiteY3-8" fmla="*/ 2274 h 9028"/>
              <a:gd name="connsiteX4-9" fmla="*/ 0 w 12868"/>
              <a:gd name="connsiteY4-10" fmla="*/ 6055 h 9028"/>
              <a:gd name="connsiteX5-11" fmla="*/ 1724 w 12868"/>
              <a:gd name="connsiteY5-12" fmla="*/ 9028 h 9028"/>
              <a:gd name="connsiteX0-13" fmla="*/ 7785 w 7785"/>
              <a:gd name="connsiteY0-14" fmla="*/ 0 h 9572"/>
              <a:gd name="connsiteX1-15" fmla="*/ 3994 w 7785"/>
              <a:gd name="connsiteY1-16" fmla="*/ 1190 h 9572"/>
              <a:gd name="connsiteX2-17" fmla="*/ 664 w 7785"/>
              <a:gd name="connsiteY2-18" fmla="*/ 2091 h 9572"/>
              <a:gd name="connsiteX3-19" fmla="*/ 0 w 7785"/>
              <a:gd name="connsiteY3-20" fmla="*/ 6279 h 9572"/>
              <a:gd name="connsiteX4-21" fmla="*/ 1340 w 7785"/>
              <a:gd name="connsiteY4-22" fmla="*/ 9572 h 9572"/>
              <a:gd name="connsiteX0-23" fmla="*/ 5130 w 5130"/>
              <a:gd name="connsiteY0-24" fmla="*/ 0 h 8757"/>
              <a:gd name="connsiteX1-25" fmla="*/ 853 w 5130"/>
              <a:gd name="connsiteY1-26" fmla="*/ 941 h 8757"/>
              <a:gd name="connsiteX2-27" fmla="*/ 0 w 5130"/>
              <a:gd name="connsiteY2-28" fmla="*/ 5317 h 8757"/>
              <a:gd name="connsiteX3-29" fmla="*/ 1721 w 5130"/>
              <a:gd name="connsiteY3-30" fmla="*/ 8757 h 8757"/>
              <a:gd name="connsiteX0-31" fmla="*/ 1663 w 3355"/>
              <a:gd name="connsiteY0-32" fmla="*/ 0 h 8925"/>
              <a:gd name="connsiteX1-33" fmla="*/ 0 w 3355"/>
              <a:gd name="connsiteY1-34" fmla="*/ 4997 h 8925"/>
              <a:gd name="connsiteX2-35" fmla="*/ 3355 w 3355"/>
              <a:gd name="connsiteY2-36" fmla="*/ 8925 h 8925"/>
            </a:gdLst>
            <a:ahLst/>
            <a:cxnLst>
              <a:cxn ang="0">
                <a:pos x="connsiteX0-1" y="connsiteY0-2"/>
              </a:cxn>
              <a:cxn ang="0">
                <a:pos x="connsiteX1-3" y="connsiteY1-4"/>
              </a:cxn>
              <a:cxn ang="0">
                <a:pos x="connsiteX2-5" y="connsiteY2-6"/>
              </a:cxn>
            </a:cxnLst>
            <a:rect l="l" t="t" r="r" b="b"/>
            <a:pathLst>
              <a:path w="3355" h="8925">
                <a:moveTo>
                  <a:pt x="1663" y="0"/>
                </a:moveTo>
                <a:lnTo>
                  <a:pt x="0" y="4997"/>
                </a:lnTo>
                <a:lnTo>
                  <a:pt x="3355" y="8925"/>
                </a:lnTo>
              </a:path>
            </a:pathLst>
          </a:custGeom>
          <a:noFill/>
          <a:ln w="12700">
            <a:solidFill>
              <a:sysClr val="window" lastClr="FFFFFF">
                <a:lumMod val="65000"/>
                <a:alpha val="54000"/>
              </a:sys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27" name="直接连接符 26"/>
          <p:cNvSpPr/>
          <p:nvPr>
            <p:custDataLst>
              <p:tags r:id="rId8"/>
            </p:custDataLst>
          </p:nvPr>
        </p:nvSpPr>
        <p:spPr bwMode="auto">
          <a:xfrm flipH="1">
            <a:off x="1969097" y="1489071"/>
            <a:ext cx="927486" cy="314426"/>
          </a:xfrm>
          <a:prstGeom prst="line">
            <a:avLst/>
          </a:prstGeom>
          <a:noFill/>
          <a:ln w="12700">
            <a:solidFill>
              <a:sysClr val="window" lastClr="FFFFFF">
                <a:lumMod val="65000"/>
                <a:alpha val="54000"/>
              </a:sys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28" name="任意多边形 27"/>
          <p:cNvSpPr/>
          <p:nvPr>
            <p:custDataLst>
              <p:tags r:id="rId9"/>
            </p:custDataLst>
          </p:nvPr>
        </p:nvSpPr>
        <p:spPr bwMode="auto">
          <a:xfrm>
            <a:off x="1970449" y="1703027"/>
            <a:ext cx="1953193" cy="109031"/>
          </a:xfrm>
          <a:custGeom>
            <a:avLst/>
            <a:gdLst>
              <a:gd name="T0" fmla="*/ 0 w 1375"/>
              <a:gd name="T1" fmla="*/ 69 h 119"/>
              <a:gd name="T2" fmla="*/ 0 w 1375"/>
              <a:gd name="T3" fmla="*/ 69 h 119"/>
              <a:gd name="T4" fmla="*/ 681 w 1375"/>
              <a:gd name="T5" fmla="*/ 0 h 119"/>
              <a:gd name="T6" fmla="*/ 681 w 1375"/>
              <a:gd name="T7" fmla="*/ 0 h 119"/>
              <a:gd name="T8" fmla="*/ 1375 w 1375"/>
              <a:gd name="T9" fmla="*/ 13 h 119"/>
              <a:gd name="T10" fmla="*/ 1279 w 1375"/>
              <a:gd name="T11" fmla="*/ 119 h 119"/>
              <a:gd name="connsiteX0" fmla="*/ 0 w 10000"/>
              <a:gd name="connsiteY0" fmla="*/ 5798 h 12759"/>
              <a:gd name="connsiteX1" fmla="*/ 0 w 10000"/>
              <a:gd name="connsiteY1" fmla="*/ 5798 h 12759"/>
              <a:gd name="connsiteX2" fmla="*/ 4953 w 10000"/>
              <a:gd name="connsiteY2" fmla="*/ 0 h 12759"/>
              <a:gd name="connsiteX3" fmla="*/ 4953 w 10000"/>
              <a:gd name="connsiteY3" fmla="*/ 0 h 12759"/>
              <a:gd name="connsiteX4" fmla="*/ 10000 w 10000"/>
              <a:gd name="connsiteY4" fmla="*/ 1092 h 12759"/>
              <a:gd name="connsiteX5" fmla="*/ 9413 w 10000"/>
              <a:gd name="connsiteY5" fmla="*/ 12759 h 12759"/>
              <a:gd name="connsiteX0-1" fmla="*/ 0 w 10000"/>
              <a:gd name="connsiteY0-2" fmla="*/ 5798 h 5798"/>
              <a:gd name="connsiteX1-3" fmla="*/ 0 w 10000"/>
              <a:gd name="connsiteY1-4" fmla="*/ 5798 h 5798"/>
              <a:gd name="connsiteX2-5" fmla="*/ 4953 w 10000"/>
              <a:gd name="connsiteY2-6" fmla="*/ 0 h 5798"/>
              <a:gd name="connsiteX3-7" fmla="*/ 4953 w 10000"/>
              <a:gd name="connsiteY3-8" fmla="*/ 0 h 5798"/>
              <a:gd name="connsiteX4-9" fmla="*/ 10000 w 10000"/>
              <a:gd name="connsiteY4-10" fmla="*/ 1092 h 579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00" h="5798">
                <a:moveTo>
                  <a:pt x="0" y="5798"/>
                </a:moveTo>
                <a:lnTo>
                  <a:pt x="0" y="5798"/>
                </a:lnTo>
                <a:lnTo>
                  <a:pt x="4953" y="0"/>
                </a:lnTo>
                <a:lnTo>
                  <a:pt x="4953" y="0"/>
                </a:lnTo>
                <a:lnTo>
                  <a:pt x="10000" y="1092"/>
                </a:lnTo>
              </a:path>
            </a:pathLst>
          </a:custGeom>
          <a:noFill/>
          <a:ln w="12700">
            <a:solidFill>
              <a:sysClr val="window" lastClr="FFFFFF">
                <a:lumMod val="65000"/>
                <a:alpha val="54000"/>
              </a:sys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29" name="任意多边形 28"/>
          <p:cNvSpPr/>
          <p:nvPr>
            <p:custDataLst>
              <p:tags r:id="rId10"/>
            </p:custDataLst>
          </p:nvPr>
        </p:nvSpPr>
        <p:spPr bwMode="auto">
          <a:xfrm>
            <a:off x="1831266" y="3513455"/>
            <a:ext cx="255561" cy="1676937"/>
          </a:xfrm>
          <a:custGeom>
            <a:avLst/>
            <a:gdLst>
              <a:gd name="T0" fmla="*/ 0 w 178"/>
              <a:gd name="T1" fmla="*/ 0 h 1168"/>
              <a:gd name="T2" fmla="*/ 144 w 178"/>
              <a:gd name="T3" fmla="*/ 792 h 1168"/>
              <a:gd name="T4" fmla="*/ 178 w 178"/>
              <a:gd name="T5" fmla="*/ 1168 h 1168"/>
            </a:gdLst>
            <a:ahLst/>
            <a:cxnLst>
              <a:cxn ang="0">
                <a:pos x="T0" y="T1"/>
              </a:cxn>
              <a:cxn ang="0">
                <a:pos x="T2" y="T3"/>
              </a:cxn>
              <a:cxn ang="0">
                <a:pos x="T4" y="T5"/>
              </a:cxn>
            </a:cxnLst>
            <a:rect l="0" t="0" r="r" b="b"/>
            <a:pathLst>
              <a:path w="178" h="1168">
                <a:moveTo>
                  <a:pt x="0" y="0"/>
                </a:moveTo>
                <a:lnTo>
                  <a:pt x="144" y="792"/>
                </a:lnTo>
                <a:lnTo>
                  <a:pt x="178" y="1168"/>
                </a:lnTo>
              </a:path>
            </a:pathLst>
          </a:custGeom>
          <a:noFill/>
          <a:ln w="12700">
            <a:solidFill>
              <a:sysClr val="window" lastClr="FFFFFF">
                <a:lumMod val="65000"/>
                <a:alpha val="54000"/>
              </a:sys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30" name="任意多边形 29"/>
          <p:cNvSpPr/>
          <p:nvPr>
            <p:custDataLst>
              <p:tags r:id="rId11"/>
            </p:custDataLst>
          </p:nvPr>
        </p:nvSpPr>
        <p:spPr bwMode="auto">
          <a:xfrm>
            <a:off x="1831266" y="1810675"/>
            <a:ext cx="189517" cy="1702780"/>
          </a:xfrm>
          <a:custGeom>
            <a:avLst/>
            <a:gdLst>
              <a:gd name="T0" fmla="*/ 79 w 132"/>
              <a:gd name="T1" fmla="*/ 0 h 1186"/>
              <a:gd name="T2" fmla="*/ 132 w 132"/>
              <a:gd name="T3" fmla="*/ 368 h 1186"/>
              <a:gd name="T4" fmla="*/ 0 w 132"/>
              <a:gd name="T5" fmla="*/ 1186 h 1186"/>
            </a:gdLst>
            <a:ahLst/>
            <a:cxnLst>
              <a:cxn ang="0">
                <a:pos x="T0" y="T1"/>
              </a:cxn>
              <a:cxn ang="0">
                <a:pos x="T2" y="T3"/>
              </a:cxn>
              <a:cxn ang="0">
                <a:pos x="T4" y="T5"/>
              </a:cxn>
            </a:cxnLst>
            <a:rect l="0" t="0" r="r" b="b"/>
            <a:pathLst>
              <a:path w="132" h="1186">
                <a:moveTo>
                  <a:pt x="79" y="0"/>
                </a:moveTo>
                <a:lnTo>
                  <a:pt x="132" y="368"/>
                </a:lnTo>
                <a:lnTo>
                  <a:pt x="0" y="1186"/>
                </a:lnTo>
              </a:path>
            </a:pathLst>
          </a:custGeom>
          <a:noFill/>
          <a:ln w="12700">
            <a:solidFill>
              <a:sysClr val="window" lastClr="FFFFFF">
                <a:lumMod val="65000"/>
                <a:alpha val="54000"/>
              </a:sysClr>
            </a:solidFill>
            <a:prstDash val="solid"/>
            <a:round/>
            <a:headEnd type="none" w="sm" len="sm"/>
            <a:tailEnd type="oval" w="sm" len="sm"/>
          </a:ln>
          <a:extLst>
            <a:ext uri="{909E8E84-426E-40DD-AFC4-6F175D3DCCD1}">
              <a14:hiddenFill xmlns:a14="http://schemas.microsoft.com/office/drawing/2010/main">
                <a:solidFill>
                  <a:srgbClr val="FFFFFF"/>
                </a:solidFill>
              </a14:hiddenFill>
            </a:ext>
          </a:extLst>
        </p:spPr>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31" name="任意多边形 30"/>
          <p:cNvSpPr/>
          <p:nvPr>
            <p:custDataLst>
              <p:tags r:id="rId12"/>
            </p:custDataLst>
          </p:nvPr>
        </p:nvSpPr>
        <p:spPr bwMode="auto">
          <a:xfrm>
            <a:off x="2847768" y="4234192"/>
            <a:ext cx="430739" cy="1085415"/>
          </a:xfrm>
          <a:custGeom>
            <a:avLst/>
            <a:gdLst>
              <a:gd name="T0" fmla="*/ 0 w 398"/>
              <a:gd name="T1" fmla="*/ 0 h 756"/>
              <a:gd name="T2" fmla="*/ 219 w 398"/>
              <a:gd name="T3" fmla="*/ 591 h 756"/>
              <a:gd name="T4" fmla="*/ 300 w 398"/>
              <a:gd name="T5" fmla="*/ 756 h 756"/>
              <a:gd name="T6" fmla="*/ 398 w 398"/>
              <a:gd name="T7" fmla="*/ 595 h 756"/>
              <a:gd name="connsiteX0" fmla="*/ 0 w 13102"/>
              <a:gd name="connsiteY0" fmla="*/ 0 h 10000"/>
              <a:gd name="connsiteX1" fmla="*/ 5503 w 13102"/>
              <a:gd name="connsiteY1" fmla="*/ 7817 h 10000"/>
              <a:gd name="connsiteX2" fmla="*/ 7538 w 13102"/>
              <a:gd name="connsiteY2" fmla="*/ 10000 h 10000"/>
              <a:gd name="connsiteX3" fmla="*/ 13102 w 13102"/>
              <a:gd name="connsiteY3" fmla="*/ 9384 h 10000"/>
              <a:gd name="connsiteX0-1" fmla="*/ 0 w 7538"/>
              <a:gd name="connsiteY0-2" fmla="*/ 0 h 10000"/>
              <a:gd name="connsiteX1-3" fmla="*/ 5503 w 7538"/>
              <a:gd name="connsiteY1-4" fmla="*/ 7817 h 10000"/>
              <a:gd name="connsiteX2-5" fmla="*/ 7538 w 7538"/>
              <a:gd name="connsiteY2-6" fmla="*/ 10000 h 10000"/>
            </a:gdLst>
            <a:ahLst/>
            <a:cxnLst>
              <a:cxn ang="0">
                <a:pos x="connsiteX0-1" y="connsiteY0-2"/>
              </a:cxn>
              <a:cxn ang="0">
                <a:pos x="connsiteX1-3" y="connsiteY1-4"/>
              </a:cxn>
              <a:cxn ang="0">
                <a:pos x="connsiteX2-5" y="connsiteY2-6"/>
              </a:cxn>
            </a:cxnLst>
            <a:rect l="l" t="t" r="r" b="b"/>
            <a:pathLst>
              <a:path w="7538" h="10000">
                <a:moveTo>
                  <a:pt x="0" y="0"/>
                </a:moveTo>
                <a:lnTo>
                  <a:pt x="5503" y="7817"/>
                </a:lnTo>
                <a:lnTo>
                  <a:pt x="7538" y="10000"/>
                </a:lnTo>
              </a:path>
            </a:pathLst>
          </a:custGeom>
          <a:noFill/>
          <a:ln w="12700">
            <a:solidFill>
              <a:sysClr val="window" lastClr="FFFFFF">
                <a:lumMod val="65000"/>
                <a:alpha val="54000"/>
              </a:sysClr>
            </a:solidFill>
            <a:prstDash val="solid"/>
            <a:round/>
            <a:headEnd type="oval"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32" name="任意多边形 31"/>
          <p:cNvSpPr/>
          <p:nvPr>
            <p:custDataLst>
              <p:tags r:id="rId13"/>
            </p:custDataLst>
          </p:nvPr>
        </p:nvSpPr>
        <p:spPr bwMode="auto">
          <a:xfrm>
            <a:off x="2847768" y="1711610"/>
            <a:ext cx="473793" cy="2522584"/>
          </a:xfrm>
          <a:custGeom>
            <a:avLst/>
            <a:gdLst>
              <a:gd name="T0" fmla="*/ 52 w 330"/>
              <a:gd name="T1" fmla="*/ 0 h 1757"/>
              <a:gd name="T2" fmla="*/ 330 w 330"/>
              <a:gd name="T3" fmla="*/ 664 h 1757"/>
              <a:gd name="T4" fmla="*/ 0 w 330"/>
              <a:gd name="T5" fmla="*/ 1757 h 1757"/>
            </a:gdLst>
            <a:ahLst/>
            <a:cxnLst>
              <a:cxn ang="0">
                <a:pos x="T0" y="T1"/>
              </a:cxn>
              <a:cxn ang="0">
                <a:pos x="T2" y="T3"/>
              </a:cxn>
              <a:cxn ang="0">
                <a:pos x="T4" y="T5"/>
              </a:cxn>
            </a:cxnLst>
            <a:rect l="0" t="0" r="r" b="b"/>
            <a:pathLst>
              <a:path w="330" h="1757">
                <a:moveTo>
                  <a:pt x="52" y="0"/>
                </a:moveTo>
                <a:lnTo>
                  <a:pt x="330" y="664"/>
                </a:lnTo>
                <a:lnTo>
                  <a:pt x="0" y="1757"/>
                </a:lnTo>
              </a:path>
            </a:pathLst>
          </a:custGeom>
          <a:noFill/>
          <a:ln w="12700">
            <a:solidFill>
              <a:sysClr val="window" lastClr="FFFFFF">
                <a:lumMod val="65000"/>
                <a:alpha val="54000"/>
              </a:sysClr>
            </a:solidFill>
            <a:prstDash val="solid"/>
            <a:round/>
            <a:headEnd type="oval" w="sm" len="sm"/>
            <a:tailEnd type="oval" w="sm" len="sm"/>
          </a:ln>
          <a:extLst>
            <a:ext uri="{909E8E84-426E-40DD-AFC4-6F175D3DCCD1}">
              <a14:hiddenFill xmlns:a14="http://schemas.microsoft.com/office/drawing/2010/main">
                <a:solidFill>
                  <a:srgbClr val="FFFFFF"/>
                </a:solidFill>
              </a14:hiddenFill>
            </a:ext>
          </a:extLst>
        </p:spPr>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33" name="直接连接符 32"/>
          <p:cNvSpPr/>
          <p:nvPr>
            <p:custDataLst>
              <p:tags r:id="rId14"/>
            </p:custDataLst>
          </p:nvPr>
        </p:nvSpPr>
        <p:spPr bwMode="auto">
          <a:xfrm>
            <a:off x="2896584" y="1489071"/>
            <a:ext cx="25843" cy="222539"/>
          </a:xfrm>
          <a:prstGeom prst="line">
            <a:avLst/>
          </a:prstGeom>
          <a:noFill/>
          <a:ln w="12700">
            <a:solidFill>
              <a:sysClr val="window" lastClr="FFFFFF">
                <a:lumMod val="65000"/>
                <a:alpha val="54000"/>
              </a:sys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34" name="直接连接符 33"/>
          <p:cNvSpPr/>
          <p:nvPr>
            <p:custDataLst>
              <p:tags r:id="rId15"/>
            </p:custDataLst>
          </p:nvPr>
        </p:nvSpPr>
        <p:spPr bwMode="auto">
          <a:xfrm flipH="1">
            <a:off x="1169392" y="1801944"/>
            <a:ext cx="791107" cy="752441"/>
          </a:xfrm>
          <a:prstGeom prst="line">
            <a:avLst/>
          </a:prstGeom>
          <a:noFill/>
          <a:ln w="12700">
            <a:solidFill>
              <a:sysClr val="window" lastClr="FFFFFF">
                <a:lumMod val="65000"/>
                <a:alpha val="54000"/>
              </a:sysClr>
            </a:solidFill>
            <a:prstDash val="solid"/>
            <a:round/>
            <a:headEnd type="none" w="sm" len="sm"/>
            <a:tailEnd type="none" w="sm" len="sm"/>
          </a:ln>
          <a:extLst>
            <a:ext uri="{909E8E84-426E-40DD-AFC4-6F175D3DCCD1}">
              <a14:hiddenFill xmlns:a14="http://schemas.microsoft.com/office/drawing/2010/main">
                <a:noFill/>
              </a14:hiddenFill>
            </a:ext>
          </a:extLst>
        </p:spPr>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35" name="直接连接符 34"/>
          <p:cNvSpPr/>
          <p:nvPr>
            <p:custDataLst>
              <p:tags r:id="rId16"/>
            </p:custDataLst>
          </p:nvPr>
        </p:nvSpPr>
        <p:spPr bwMode="auto">
          <a:xfrm flipH="1" flipV="1">
            <a:off x="4655362" y="3256459"/>
            <a:ext cx="223975" cy="101938"/>
          </a:xfrm>
          <a:prstGeom prst="line">
            <a:avLst/>
          </a:prstGeom>
          <a:noFill/>
          <a:ln w="12700">
            <a:solidFill>
              <a:sysClr val="window" lastClr="FFFFFF">
                <a:lumMod val="65000"/>
                <a:alpha val="54000"/>
              </a:sys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36" name="直接连接符 35"/>
          <p:cNvSpPr/>
          <p:nvPr>
            <p:custDataLst>
              <p:tags r:id="rId17"/>
            </p:custDataLst>
          </p:nvPr>
        </p:nvSpPr>
        <p:spPr bwMode="auto">
          <a:xfrm flipH="1" flipV="1">
            <a:off x="3909255" y="1731575"/>
            <a:ext cx="255083" cy="663444"/>
          </a:xfrm>
          <a:prstGeom prst="line">
            <a:avLst/>
          </a:prstGeom>
          <a:noFill/>
          <a:ln w="12700">
            <a:solidFill>
              <a:sysClr val="window" lastClr="FFFFFF">
                <a:lumMod val="65000"/>
                <a:alpha val="54000"/>
              </a:sys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37" name="直接连接符 36"/>
          <p:cNvSpPr/>
          <p:nvPr>
            <p:custDataLst>
              <p:tags r:id="rId18"/>
            </p:custDataLst>
          </p:nvPr>
        </p:nvSpPr>
        <p:spPr bwMode="auto">
          <a:xfrm flipH="1" flipV="1">
            <a:off x="4164340" y="2395019"/>
            <a:ext cx="491022" cy="861440"/>
          </a:xfrm>
          <a:prstGeom prst="line">
            <a:avLst/>
          </a:prstGeom>
          <a:noFill/>
          <a:ln w="12700">
            <a:solidFill>
              <a:sysClr val="window" lastClr="FFFFFF">
                <a:lumMod val="65000"/>
                <a:alpha val="54000"/>
              </a:sys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38" name="直接连接符 37"/>
          <p:cNvSpPr/>
          <p:nvPr>
            <p:custDataLst>
              <p:tags r:id="rId19"/>
            </p:custDataLst>
          </p:nvPr>
        </p:nvSpPr>
        <p:spPr bwMode="auto">
          <a:xfrm flipH="1" flipV="1">
            <a:off x="4655362" y="3256459"/>
            <a:ext cx="21536" cy="1160072"/>
          </a:xfrm>
          <a:prstGeom prst="line">
            <a:avLst/>
          </a:prstGeom>
          <a:noFill/>
          <a:ln w="12700">
            <a:solidFill>
              <a:sysClr val="window" lastClr="FFFFFF">
                <a:lumMod val="65000"/>
                <a:alpha val="54000"/>
              </a:sysClr>
            </a:solidFill>
            <a:prstDash val="solid"/>
            <a:round/>
            <a:headEnd type="oval" w="sm" len="sm"/>
            <a:tailEnd type="none" w="sm" len="sm"/>
          </a:ln>
          <a:extLst>
            <a:ext uri="{909E8E84-426E-40DD-AFC4-6F175D3DCCD1}">
              <a14:hiddenFill xmlns:a14="http://schemas.microsoft.com/office/drawing/2010/main">
                <a:noFill/>
              </a14:hiddenFill>
            </a:ext>
          </a:extLst>
        </p:spPr>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39" name="任意多边形 38"/>
          <p:cNvSpPr/>
          <p:nvPr>
            <p:custDataLst>
              <p:tags r:id="rId20"/>
            </p:custDataLst>
          </p:nvPr>
        </p:nvSpPr>
        <p:spPr bwMode="auto">
          <a:xfrm>
            <a:off x="2847768" y="4234193"/>
            <a:ext cx="1829129" cy="346012"/>
          </a:xfrm>
          <a:custGeom>
            <a:avLst/>
            <a:gdLst>
              <a:gd name="T0" fmla="*/ 0 w 1274"/>
              <a:gd name="T1" fmla="*/ 0 h 241"/>
              <a:gd name="T2" fmla="*/ 909 w 1274"/>
              <a:gd name="T3" fmla="*/ 241 h 241"/>
              <a:gd name="T4" fmla="*/ 1274 w 1274"/>
              <a:gd name="T5" fmla="*/ 127 h 241"/>
            </a:gdLst>
            <a:ahLst/>
            <a:cxnLst>
              <a:cxn ang="0">
                <a:pos x="T0" y="T1"/>
              </a:cxn>
              <a:cxn ang="0">
                <a:pos x="T2" y="T3"/>
              </a:cxn>
              <a:cxn ang="0">
                <a:pos x="T4" y="T5"/>
              </a:cxn>
            </a:cxnLst>
            <a:rect l="0" t="0" r="r" b="b"/>
            <a:pathLst>
              <a:path w="1274" h="241">
                <a:moveTo>
                  <a:pt x="0" y="0"/>
                </a:moveTo>
                <a:lnTo>
                  <a:pt x="909" y="241"/>
                </a:lnTo>
                <a:lnTo>
                  <a:pt x="1274" y="127"/>
                </a:lnTo>
              </a:path>
            </a:pathLst>
          </a:custGeom>
          <a:noFill/>
          <a:ln w="12700">
            <a:solidFill>
              <a:sysClr val="window" lastClr="FFFFFF">
                <a:lumMod val="65000"/>
                <a:alpha val="54000"/>
              </a:sysClr>
            </a:solidFill>
            <a:prstDash val="solid"/>
            <a:round/>
            <a:headEnd type="oval" w="sm" len="sm"/>
            <a:tailEnd type="oval" w="sm" len="sm"/>
          </a:ln>
          <a:extLst>
            <a:ext uri="{909E8E84-426E-40DD-AFC4-6F175D3DCCD1}">
              <a14:hiddenFill xmlns:a14="http://schemas.microsoft.com/office/drawing/2010/main">
                <a:solidFill>
                  <a:srgbClr val="FFFFFF"/>
                </a:solidFill>
              </a14:hiddenFill>
            </a:ext>
          </a:extLst>
        </p:spPr>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40" name="直接连接符 39"/>
          <p:cNvSpPr/>
          <p:nvPr>
            <p:custDataLst>
              <p:tags r:id="rId21"/>
            </p:custDataLst>
          </p:nvPr>
        </p:nvSpPr>
        <p:spPr bwMode="auto">
          <a:xfrm>
            <a:off x="1831267" y="3513455"/>
            <a:ext cx="1016502" cy="720738"/>
          </a:xfrm>
          <a:prstGeom prst="line">
            <a:avLst/>
          </a:prstGeom>
          <a:noFill/>
          <a:ln w="12700">
            <a:solidFill>
              <a:sysClr val="window" lastClr="FFFFFF">
                <a:lumMod val="65000"/>
                <a:alpha val="54000"/>
              </a:sys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41" name="直接连接符 40"/>
          <p:cNvSpPr/>
          <p:nvPr>
            <p:custDataLst>
              <p:tags r:id="rId22"/>
            </p:custDataLst>
          </p:nvPr>
        </p:nvSpPr>
        <p:spPr bwMode="auto">
          <a:xfrm>
            <a:off x="1169392" y="2554385"/>
            <a:ext cx="661875" cy="959070"/>
          </a:xfrm>
          <a:prstGeom prst="line">
            <a:avLst/>
          </a:prstGeom>
          <a:noFill/>
          <a:ln w="12700">
            <a:solidFill>
              <a:sysClr val="window" lastClr="FFFFFF">
                <a:lumMod val="65000"/>
                <a:alpha val="54000"/>
              </a:sys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42" name="直接连接符 41"/>
          <p:cNvSpPr/>
          <p:nvPr>
            <p:custDataLst>
              <p:tags r:id="rId23"/>
            </p:custDataLst>
          </p:nvPr>
        </p:nvSpPr>
        <p:spPr bwMode="auto">
          <a:xfrm flipH="1">
            <a:off x="1169392" y="2339025"/>
            <a:ext cx="851393" cy="215360"/>
          </a:xfrm>
          <a:prstGeom prst="line">
            <a:avLst/>
          </a:prstGeom>
          <a:noFill/>
          <a:ln w="12700">
            <a:solidFill>
              <a:sysClr val="window" lastClr="FFFFFF">
                <a:lumMod val="65000"/>
                <a:alpha val="54000"/>
              </a:sys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43" name="直接连接符 42"/>
          <p:cNvSpPr/>
          <p:nvPr>
            <p:custDataLst>
              <p:tags r:id="rId24"/>
            </p:custDataLst>
          </p:nvPr>
        </p:nvSpPr>
        <p:spPr bwMode="auto">
          <a:xfrm flipH="1">
            <a:off x="2020784" y="1711610"/>
            <a:ext cx="901643" cy="627416"/>
          </a:xfrm>
          <a:prstGeom prst="line">
            <a:avLst/>
          </a:prstGeom>
          <a:noFill/>
          <a:ln w="12700">
            <a:solidFill>
              <a:sysClr val="window" lastClr="FFFFFF">
                <a:lumMod val="65000"/>
                <a:alpha val="54000"/>
              </a:sys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44" name="直接连接符 43"/>
          <p:cNvSpPr/>
          <p:nvPr>
            <p:custDataLst>
              <p:tags r:id="rId25"/>
            </p:custDataLst>
          </p:nvPr>
        </p:nvSpPr>
        <p:spPr bwMode="auto">
          <a:xfrm flipH="1" flipV="1">
            <a:off x="2922427" y="1711610"/>
            <a:ext cx="1241913" cy="683409"/>
          </a:xfrm>
          <a:prstGeom prst="line">
            <a:avLst/>
          </a:prstGeom>
          <a:noFill/>
          <a:ln w="12700">
            <a:solidFill>
              <a:sysClr val="window" lastClr="FFFFFF">
                <a:lumMod val="65000"/>
                <a:alpha val="54000"/>
              </a:sys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45" name="任意多边形 44"/>
          <p:cNvSpPr/>
          <p:nvPr>
            <p:custDataLst>
              <p:tags r:id="rId26"/>
            </p:custDataLst>
          </p:nvPr>
        </p:nvSpPr>
        <p:spPr bwMode="auto">
          <a:xfrm>
            <a:off x="4164340" y="2395019"/>
            <a:ext cx="603010" cy="839905"/>
          </a:xfrm>
          <a:custGeom>
            <a:avLst/>
            <a:gdLst>
              <a:gd name="T0" fmla="*/ 344 w 420"/>
              <a:gd name="T1" fmla="*/ 585 h 585"/>
              <a:gd name="T2" fmla="*/ 420 w 420"/>
              <a:gd name="T3" fmla="*/ 87 h 585"/>
              <a:gd name="T4" fmla="*/ 0 w 420"/>
              <a:gd name="T5" fmla="*/ 0 h 585"/>
            </a:gdLst>
            <a:ahLst/>
            <a:cxnLst>
              <a:cxn ang="0">
                <a:pos x="T0" y="T1"/>
              </a:cxn>
              <a:cxn ang="0">
                <a:pos x="T2" y="T3"/>
              </a:cxn>
              <a:cxn ang="0">
                <a:pos x="T4" y="T5"/>
              </a:cxn>
            </a:cxnLst>
            <a:rect l="0" t="0" r="r" b="b"/>
            <a:pathLst>
              <a:path w="420" h="585">
                <a:moveTo>
                  <a:pt x="344" y="585"/>
                </a:moveTo>
                <a:lnTo>
                  <a:pt x="420" y="87"/>
                </a:lnTo>
                <a:lnTo>
                  <a:pt x="0" y="0"/>
                </a:lnTo>
              </a:path>
            </a:pathLst>
          </a:custGeom>
          <a:noFill/>
          <a:ln w="12700">
            <a:solidFill>
              <a:sysClr val="window" lastClr="FFFFFF">
                <a:lumMod val="65000"/>
                <a:alpha val="54000"/>
              </a:sys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46" name="任意多边形 45"/>
          <p:cNvSpPr/>
          <p:nvPr>
            <p:custDataLst>
              <p:tags r:id="rId27"/>
            </p:custDataLst>
          </p:nvPr>
        </p:nvSpPr>
        <p:spPr bwMode="auto">
          <a:xfrm>
            <a:off x="4141368" y="2395019"/>
            <a:ext cx="516865" cy="2185186"/>
          </a:xfrm>
          <a:custGeom>
            <a:avLst/>
            <a:gdLst>
              <a:gd name="T0" fmla="*/ 16 w 360"/>
              <a:gd name="T1" fmla="*/ 0 h 1522"/>
              <a:gd name="T2" fmla="*/ 0 w 360"/>
              <a:gd name="T3" fmla="*/ 729 h 1522"/>
              <a:gd name="T4" fmla="*/ 8 w 360"/>
              <a:gd name="T5" fmla="*/ 1522 h 1522"/>
              <a:gd name="T6" fmla="*/ 358 w 360"/>
              <a:gd name="T7" fmla="*/ 600 h 1522"/>
              <a:gd name="T8" fmla="*/ 360 w 360"/>
              <a:gd name="T9" fmla="*/ 585 h 1522"/>
            </a:gdLst>
            <a:ahLst/>
            <a:cxnLst>
              <a:cxn ang="0">
                <a:pos x="T0" y="T1"/>
              </a:cxn>
              <a:cxn ang="0">
                <a:pos x="T2" y="T3"/>
              </a:cxn>
              <a:cxn ang="0">
                <a:pos x="T4" y="T5"/>
              </a:cxn>
              <a:cxn ang="0">
                <a:pos x="T6" y="T7"/>
              </a:cxn>
              <a:cxn ang="0">
                <a:pos x="T8" y="T9"/>
              </a:cxn>
            </a:cxnLst>
            <a:rect l="0" t="0" r="r" b="b"/>
            <a:pathLst>
              <a:path w="360" h="1522">
                <a:moveTo>
                  <a:pt x="16" y="0"/>
                </a:moveTo>
                <a:lnTo>
                  <a:pt x="0" y="729"/>
                </a:lnTo>
                <a:lnTo>
                  <a:pt x="8" y="1522"/>
                </a:lnTo>
                <a:lnTo>
                  <a:pt x="358" y="600"/>
                </a:lnTo>
                <a:lnTo>
                  <a:pt x="360" y="585"/>
                </a:lnTo>
              </a:path>
            </a:pathLst>
          </a:custGeom>
          <a:noFill/>
          <a:ln w="12700">
            <a:solidFill>
              <a:sysClr val="window" lastClr="FFFFFF">
                <a:lumMod val="65000"/>
                <a:alpha val="54000"/>
              </a:sysClr>
            </a:solidFill>
            <a:prstDash val="solid"/>
            <a:round/>
            <a:headEnd type="oval"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47" name="直接连接符 46"/>
          <p:cNvSpPr/>
          <p:nvPr>
            <p:custDataLst>
              <p:tags r:id="rId28"/>
            </p:custDataLst>
          </p:nvPr>
        </p:nvSpPr>
        <p:spPr bwMode="auto">
          <a:xfrm flipV="1">
            <a:off x="3321562" y="2395019"/>
            <a:ext cx="842778" cy="269918"/>
          </a:xfrm>
          <a:prstGeom prst="line">
            <a:avLst/>
          </a:prstGeom>
          <a:noFill/>
          <a:ln w="12700">
            <a:solidFill>
              <a:sysClr val="window" lastClr="FFFFFF">
                <a:lumMod val="65000"/>
                <a:alpha val="54000"/>
              </a:sys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48" name="直接连接符 47"/>
          <p:cNvSpPr/>
          <p:nvPr>
            <p:custDataLst>
              <p:tags r:id="rId29"/>
            </p:custDataLst>
          </p:nvPr>
        </p:nvSpPr>
        <p:spPr bwMode="auto">
          <a:xfrm flipV="1">
            <a:off x="1831267" y="2664937"/>
            <a:ext cx="1490295" cy="860005"/>
          </a:xfrm>
          <a:prstGeom prst="line">
            <a:avLst/>
          </a:prstGeom>
          <a:noFill/>
          <a:ln w="12700">
            <a:solidFill>
              <a:sysClr val="window" lastClr="FFFFFF">
                <a:lumMod val="65000"/>
                <a:alpha val="54000"/>
              </a:sys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49" name="任意多边形 48"/>
          <p:cNvSpPr/>
          <p:nvPr>
            <p:custDataLst>
              <p:tags r:id="rId30"/>
            </p:custDataLst>
          </p:nvPr>
        </p:nvSpPr>
        <p:spPr bwMode="auto">
          <a:xfrm>
            <a:off x="1245486" y="3524941"/>
            <a:ext cx="792527" cy="1125615"/>
          </a:xfrm>
          <a:custGeom>
            <a:avLst/>
            <a:gdLst>
              <a:gd name="T0" fmla="*/ 552 w 552"/>
              <a:gd name="T1" fmla="*/ 784 h 784"/>
              <a:gd name="T2" fmla="*/ 0 w 552"/>
              <a:gd name="T3" fmla="*/ 412 h 784"/>
              <a:gd name="T4" fmla="*/ 408 w 552"/>
              <a:gd name="T5" fmla="*/ 0 h 784"/>
            </a:gdLst>
            <a:ahLst/>
            <a:cxnLst>
              <a:cxn ang="0">
                <a:pos x="T0" y="T1"/>
              </a:cxn>
              <a:cxn ang="0">
                <a:pos x="T2" y="T3"/>
              </a:cxn>
              <a:cxn ang="0">
                <a:pos x="T4" y="T5"/>
              </a:cxn>
            </a:cxnLst>
            <a:rect l="0" t="0" r="r" b="b"/>
            <a:pathLst>
              <a:path w="552" h="784">
                <a:moveTo>
                  <a:pt x="552" y="784"/>
                </a:moveTo>
                <a:lnTo>
                  <a:pt x="0" y="412"/>
                </a:lnTo>
                <a:lnTo>
                  <a:pt x="408" y="0"/>
                </a:lnTo>
              </a:path>
            </a:pathLst>
          </a:custGeom>
          <a:noFill/>
          <a:ln w="12700">
            <a:solidFill>
              <a:sysClr val="window" lastClr="FFFFFF">
                <a:lumMod val="65000"/>
                <a:alpha val="54000"/>
              </a:sysClr>
            </a:solidFill>
            <a:prstDash val="solid"/>
            <a:round/>
            <a:headEnd type="oval" w="sm" len="sm"/>
            <a:tailEnd type="oval" w="sm" len="sm"/>
          </a:ln>
          <a:extLst>
            <a:ext uri="{909E8E84-426E-40DD-AFC4-6F175D3DCCD1}">
              <a14:hiddenFill xmlns:a14="http://schemas.microsoft.com/office/drawing/2010/main">
                <a:solidFill>
                  <a:srgbClr val="FFFFFF"/>
                </a:solidFill>
              </a14:hiddenFill>
            </a:ext>
          </a:extLst>
        </p:spPr>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50" name="直接连接符 49"/>
          <p:cNvSpPr/>
          <p:nvPr>
            <p:custDataLst>
              <p:tags r:id="rId31"/>
            </p:custDataLst>
          </p:nvPr>
        </p:nvSpPr>
        <p:spPr bwMode="auto">
          <a:xfrm flipH="1">
            <a:off x="2038013" y="4234193"/>
            <a:ext cx="809756" cy="416363"/>
          </a:xfrm>
          <a:prstGeom prst="line">
            <a:avLst/>
          </a:prstGeom>
          <a:noFill/>
          <a:ln w="12700">
            <a:solidFill>
              <a:sysClr val="window" lastClr="FFFFFF">
                <a:lumMod val="65000"/>
                <a:alpha val="54000"/>
              </a:sys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51" name="任意多边形 50"/>
          <p:cNvSpPr/>
          <p:nvPr>
            <p:custDataLst>
              <p:tags r:id="rId32"/>
            </p:custDataLst>
          </p:nvPr>
        </p:nvSpPr>
        <p:spPr bwMode="auto">
          <a:xfrm>
            <a:off x="2847768" y="3256458"/>
            <a:ext cx="1807594" cy="977735"/>
          </a:xfrm>
          <a:custGeom>
            <a:avLst/>
            <a:gdLst>
              <a:gd name="T0" fmla="*/ 1259 w 1259"/>
              <a:gd name="T1" fmla="*/ 0 h 681"/>
              <a:gd name="T2" fmla="*/ 902 w 1259"/>
              <a:gd name="T3" fmla="*/ 140 h 681"/>
              <a:gd name="T4" fmla="*/ 0 w 1259"/>
              <a:gd name="T5" fmla="*/ 681 h 681"/>
            </a:gdLst>
            <a:ahLst/>
            <a:cxnLst>
              <a:cxn ang="0">
                <a:pos x="T0" y="T1"/>
              </a:cxn>
              <a:cxn ang="0">
                <a:pos x="T2" y="T3"/>
              </a:cxn>
              <a:cxn ang="0">
                <a:pos x="T4" y="T5"/>
              </a:cxn>
            </a:cxnLst>
            <a:rect l="0" t="0" r="r" b="b"/>
            <a:pathLst>
              <a:path w="1259" h="681">
                <a:moveTo>
                  <a:pt x="1259" y="0"/>
                </a:moveTo>
                <a:lnTo>
                  <a:pt x="902" y="140"/>
                </a:lnTo>
                <a:lnTo>
                  <a:pt x="0" y="681"/>
                </a:lnTo>
              </a:path>
            </a:pathLst>
          </a:custGeom>
          <a:noFill/>
          <a:ln w="12700">
            <a:solidFill>
              <a:sysClr val="window" lastClr="FFFFFF">
                <a:lumMod val="65000"/>
                <a:alpha val="54000"/>
              </a:sysClr>
            </a:solidFill>
            <a:prstDash val="solid"/>
            <a:round/>
            <a:headEnd type="oval" w="sm" len="sm"/>
            <a:tailEnd type="oval" w="sm" len="sm"/>
          </a:ln>
          <a:extLst>
            <a:ext uri="{909E8E84-426E-40DD-AFC4-6F175D3DCCD1}">
              <a14:hiddenFill xmlns:a14="http://schemas.microsoft.com/office/drawing/2010/main">
                <a:solidFill>
                  <a:srgbClr val="FFFFFF"/>
                </a:solidFill>
              </a14:hiddenFill>
            </a:ext>
          </a:extLst>
        </p:spPr>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52" name="任意多边形 51"/>
          <p:cNvSpPr/>
          <p:nvPr>
            <p:custDataLst>
              <p:tags r:id="rId33"/>
            </p:custDataLst>
          </p:nvPr>
        </p:nvSpPr>
        <p:spPr bwMode="auto">
          <a:xfrm>
            <a:off x="2101185" y="5028154"/>
            <a:ext cx="1847794" cy="166545"/>
          </a:xfrm>
          <a:custGeom>
            <a:avLst/>
            <a:gdLst>
              <a:gd name="T0" fmla="*/ 1287 w 1287"/>
              <a:gd name="T1" fmla="*/ 0 h 116"/>
              <a:gd name="T2" fmla="*/ 739 w 1287"/>
              <a:gd name="T3" fmla="*/ 38 h 116"/>
              <a:gd name="T4" fmla="*/ 0 w 1287"/>
              <a:gd name="T5" fmla="*/ 116 h 116"/>
            </a:gdLst>
            <a:ahLst/>
            <a:cxnLst>
              <a:cxn ang="0">
                <a:pos x="T0" y="T1"/>
              </a:cxn>
              <a:cxn ang="0">
                <a:pos x="T2" y="T3"/>
              </a:cxn>
              <a:cxn ang="0">
                <a:pos x="T4" y="T5"/>
              </a:cxn>
            </a:cxnLst>
            <a:rect l="0" t="0" r="r" b="b"/>
            <a:pathLst>
              <a:path w="1287" h="116">
                <a:moveTo>
                  <a:pt x="1287" y="0"/>
                </a:moveTo>
                <a:lnTo>
                  <a:pt x="739" y="38"/>
                </a:lnTo>
                <a:lnTo>
                  <a:pt x="0" y="116"/>
                </a:lnTo>
              </a:path>
            </a:pathLst>
          </a:custGeom>
          <a:noFill/>
          <a:ln w="12700">
            <a:solidFill>
              <a:sysClr val="window" lastClr="FFFFFF">
                <a:lumMod val="65000"/>
                <a:alpha val="54000"/>
              </a:sysClr>
            </a:solidFill>
            <a:prstDash val="solid"/>
            <a:round/>
            <a:headEnd type="oval"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53" name="任意多边形 52"/>
          <p:cNvSpPr/>
          <p:nvPr>
            <p:custDataLst>
              <p:tags r:id="rId34"/>
            </p:custDataLst>
          </p:nvPr>
        </p:nvSpPr>
        <p:spPr bwMode="auto">
          <a:xfrm>
            <a:off x="2038012" y="4580204"/>
            <a:ext cx="2114841" cy="502507"/>
          </a:xfrm>
          <a:custGeom>
            <a:avLst/>
            <a:gdLst>
              <a:gd name="T0" fmla="*/ 0 w 1473"/>
              <a:gd name="T1" fmla="*/ 49 h 350"/>
              <a:gd name="T2" fmla="*/ 783 w 1473"/>
              <a:gd name="T3" fmla="*/ 350 h 350"/>
              <a:gd name="T4" fmla="*/ 1473 w 1473"/>
              <a:gd name="T5" fmla="*/ 0 h 350"/>
              <a:gd name="T6" fmla="*/ 1348 w 1473"/>
              <a:gd name="T7" fmla="*/ 303 h 350"/>
            </a:gdLst>
            <a:ahLst/>
            <a:cxnLst>
              <a:cxn ang="0">
                <a:pos x="T0" y="T1"/>
              </a:cxn>
              <a:cxn ang="0">
                <a:pos x="T2" y="T3"/>
              </a:cxn>
              <a:cxn ang="0">
                <a:pos x="T4" y="T5"/>
              </a:cxn>
              <a:cxn ang="0">
                <a:pos x="T6" y="T7"/>
              </a:cxn>
            </a:cxnLst>
            <a:rect l="0" t="0" r="r" b="b"/>
            <a:pathLst>
              <a:path w="1473" h="350">
                <a:moveTo>
                  <a:pt x="0" y="49"/>
                </a:moveTo>
                <a:lnTo>
                  <a:pt x="783" y="350"/>
                </a:lnTo>
                <a:lnTo>
                  <a:pt x="1473" y="0"/>
                </a:lnTo>
                <a:lnTo>
                  <a:pt x="1348" y="303"/>
                </a:lnTo>
              </a:path>
            </a:pathLst>
          </a:custGeom>
          <a:noFill/>
          <a:ln w="12700">
            <a:solidFill>
              <a:sysClr val="window" lastClr="FFFFFF">
                <a:lumMod val="65000"/>
                <a:alpha val="54000"/>
              </a:sys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54" name="直接连接符 53"/>
          <p:cNvSpPr/>
          <p:nvPr>
            <p:custDataLst>
              <p:tags r:id="rId35"/>
            </p:custDataLst>
          </p:nvPr>
        </p:nvSpPr>
        <p:spPr bwMode="auto">
          <a:xfrm>
            <a:off x="3321562" y="2664936"/>
            <a:ext cx="821242" cy="792525"/>
          </a:xfrm>
          <a:prstGeom prst="line">
            <a:avLst/>
          </a:prstGeom>
          <a:noFill/>
          <a:ln w="12700">
            <a:solidFill>
              <a:sysClr val="window" lastClr="FFFFFF">
                <a:lumMod val="65000"/>
                <a:alpha val="54000"/>
              </a:sys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55" name="直接连接符 54"/>
          <p:cNvSpPr/>
          <p:nvPr>
            <p:custDataLst>
              <p:tags r:id="rId36"/>
            </p:custDataLst>
          </p:nvPr>
        </p:nvSpPr>
        <p:spPr bwMode="auto">
          <a:xfrm>
            <a:off x="2020784" y="2339025"/>
            <a:ext cx="1300778" cy="325912"/>
          </a:xfrm>
          <a:prstGeom prst="line">
            <a:avLst/>
          </a:prstGeom>
          <a:noFill/>
          <a:ln w="12700">
            <a:solidFill>
              <a:sysClr val="window" lastClr="FFFFFF">
                <a:lumMod val="65000"/>
                <a:alpha val="54000"/>
              </a:sys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19" name="椭圆 18"/>
          <p:cNvSpPr/>
          <p:nvPr>
            <p:custDataLst>
              <p:tags r:id="rId37"/>
            </p:custDataLst>
          </p:nvPr>
        </p:nvSpPr>
        <p:spPr>
          <a:xfrm>
            <a:off x="1707443" y="2123611"/>
            <a:ext cx="2548603" cy="2548597"/>
          </a:xfrm>
          <a:prstGeom prst="ellipse">
            <a:avLst/>
          </a:prstGeom>
          <a:solidFill>
            <a:srgbClr val="4B5050">
              <a:alpha val="86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20" name="文本框 19"/>
          <p:cNvSpPr txBox="1"/>
          <p:nvPr>
            <p:custDataLst>
              <p:tags r:id="rId38"/>
            </p:custDataLst>
          </p:nvPr>
        </p:nvSpPr>
        <p:spPr bwMode="auto">
          <a:xfrm>
            <a:off x="2077270" y="2503994"/>
            <a:ext cx="1792372" cy="710565"/>
          </a:xfrm>
          <a:prstGeom prst="rect">
            <a:avLst/>
          </a:prstGeom>
          <a:noFill/>
          <a:scene3d>
            <a:camera prst="orthographicFront">
              <a:rot lat="0" lon="0" rev="0"/>
            </a:camera>
            <a:lightRig rig="threePt" dir="t"/>
          </a:scene3d>
          <a:sp3d prstMaterial="matte">
            <a:bevelT w="1270" h="1270"/>
          </a:sp3d>
        </p:spPr>
        <p:txBody>
          <a:bodyPr wrap="square" lIns="90000" tIns="46800" rIns="90000" bIns="0" anchor="b" anchorCtr="0">
            <a:spAutoFit/>
          </a:bodyPr>
          <a:lstStyle/>
          <a:p>
            <a:pPr algn="ctr">
              <a:lnSpc>
                <a:spcPct val="120000"/>
              </a:lnSpc>
              <a:buClr>
                <a:prstClr val="white"/>
              </a:buClr>
              <a:defRPr/>
            </a:pPr>
            <a:r>
              <a:rPr lang="zh-CN" altLang="en-US" b="1" spc="300">
                <a:solidFill>
                  <a:sysClr val="window" lastClr="FFFFFF"/>
                </a:solidFill>
                <a:latin typeface="微软雅黑" panose="020B0503020204020204" pitchFamily="34" charset="-122"/>
                <a:ea typeface="微软雅黑" panose="020B0503020204020204" pitchFamily="34" charset="-122"/>
                <a:cs typeface="+mn-ea"/>
              </a:rPr>
              <a:t>地基的种类及处理措施</a:t>
            </a:r>
          </a:p>
        </p:txBody>
      </p:sp>
      <p:sp>
        <p:nvSpPr>
          <p:cNvPr id="21" name="矩形 20"/>
          <p:cNvSpPr/>
          <p:nvPr>
            <p:custDataLst>
              <p:tags r:id="rId39"/>
            </p:custDataLst>
          </p:nvPr>
        </p:nvSpPr>
        <p:spPr>
          <a:xfrm>
            <a:off x="1910080" y="3303270"/>
            <a:ext cx="2146300" cy="561975"/>
          </a:xfrm>
          <a:prstGeom prst="rect">
            <a:avLst/>
          </a:prstGeom>
        </p:spPr>
        <p:txBody>
          <a:bodyPr wrap="square" tIns="0">
            <a:spAutoFit/>
          </a:bodyPr>
          <a:lstStyle/>
          <a:p>
            <a:pPr algn="ctr">
              <a:lnSpc>
                <a:spcPct val="120000"/>
              </a:lnSpc>
              <a:defRPr/>
            </a:pPr>
            <a:r>
              <a:rPr lang="zh-CN" altLang="en-US" sz="1400" spc="120">
                <a:solidFill>
                  <a:sysClr val="window" lastClr="FFFFFF"/>
                </a:solidFill>
                <a:latin typeface="微软雅黑" panose="020B0503020204020204" pitchFamily="34" charset="-122"/>
                <a:ea typeface="微软雅黑" panose="020B0503020204020204" pitchFamily="34" charset="-122"/>
              </a:rPr>
              <a:t>地基可以分为天然地基和人工地基两大类。</a:t>
            </a:r>
          </a:p>
        </p:txBody>
      </p:sp>
      <p:sp>
        <p:nvSpPr>
          <p:cNvPr id="16" name="椭圆 15"/>
          <p:cNvSpPr/>
          <p:nvPr>
            <p:custDataLst>
              <p:tags r:id="rId40"/>
            </p:custDataLst>
          </p:nvPr>
        </p:nvSpPr>
        <p:spPr>
          <a:xfrm rot="18199285">
            <a:off x="2457450" y="740410"/>
            <a:ext cx="1000760" cy="1000760"/>
          </a:xfrm>
          <a:prstGeom prst="ellipse">
            <a:avLst/>
          </a:prstGeom>
          <a:solidFill>
            <a:srgbClr val="4B5050"/>
          </a:solidFill>
          <a:ln w="12700" cap="flat">
            <a:noFill/>
            <a:miter lim="400000"/>
          </a:ln>
          <a:effectLst/>
        </p:spPr>
        <p:txBody>
          <a:bodyPr anchor="ctr"/>
          <a:lstStyle/>
          <a:p>
            <a:pPr algn="ctr">
              <a:lnSpc>
                <a:spcPct val="130000"/>
              </a:lnSpc>
            </a:pPr>
            <a:endParaRPr>
              <a:solidFill>
                <a:srgbClr val="000000"/>
              </a:solidFill>
              <a:latin typeface="微软雅黑" panose="020B0503020204020204" pitchFamily="34" charset="-122"/>
              <a:ea typeface="微软雅黑" panose="020B0503020204020204" pitchFamily="34" charset="-122"/>
            </a:endParaRPr>
          </a:p>
        </p:txBody>
      </p:sp>
      <p:sp>
        <p:nvSpPr>
          <p:cNvPr id="17" name="任意多边形 16"/>
          <p:cNvSpPr/>
          <p:nvPr>
            <p:custDataLst>
              <p:tags r:id="rId41"/>
            </p:custDataLst>
          </p:nvPr>
        </p:nvSpPr>
        <p:spPr bwMode="auto">
          <a:xfrm>
            <a:off x="2698115" y="1070610"/>
            <a:ext cx="534035" cy="415925"/>
          </a:xfrm>
          <a:custGeom>
            <a:avLst/>
            <a:gdLst>
              <a:gd name="T0" fmla="*/ 995 w 996"/>
              <a:gd name="T1" fmla="*/ 409 h 770"/>
              <a:gd name="T2" fmla="*/ 836 w 996"/>
              <a:gd name="T3" fmla="*/ 409 h 770"/>
              <a:gd name="T4" fmla="*/ 543 w 996"/>
              <a:gd name="T5" fmla="*/ 192 h 770"/>
              <a:gd name="T6" fmla="*/ 384 w 996"/>
              <a:gd name="T7" fmla="*/ 275 h 770"/>
              <a:gd name="T8" fmla="*/ 360 w 996"/>
              <a:gd name="T9" fmla="*/ 158 h 770"/>
              <a:gd name="T10" fmla="*/ 702 w 996"/>
              <a:gd name="T11" fmla="*/ 33 h 770"/>
              <a:gd name="T12" fmla="*/ 836 w 996"/>
              <a:gd name="T13" fmla="*/ 133 h 770"/>
              <a:gd name="T14" fmla="*/ 334 w 996"/>
              <a:gd name="T15" fmla="*/ 626 h 770"/>
              <a:gd name="T16" fmla="*/ 276 w 996"/>
              <a:gd name="T17" fmla="*/ 551 h 770"/>
              <a:gd name="T18" fmla="*/ 209 w 996"/>
              <a:gd name="T19" fmla="*/ 484 h 770"/>
              <a:gd name="T20" fmla="*/ 109 w 996"/>
              <a:gd name="T21" fmla="*/ 434 h 770"/>
              <a:gd name="T22" fmla="*/ 159 w 996"/>
              <a:gd name="T23" fmla="*/ 535 h 770"/>
              <a:gd name="T24" fmla="*/ 226 w 996"/>
              <a:gd name="T25" fmla="*/ 602 h 770"/>
              <a:gd name="T26" fmla="*/ 293 w 996"/>
              <a:gd name="T27" fmla="*/ 668 h 770"/>
              <a:gd name="T28" fmla="*/ 393 w 996"/>
              <a:gd name="T29" fmla="*/ 727 h 770"/>
              <a:gd name="T30" fmla="*/ 334 w 996"/>
              <a:gd name="T31" fmla="*/ 626 h 770"/>
              <a:gd name="T32" fmla="*/ 594 w 996"/>
              <a:gd name="T33" fmla="*/ 267 h 770"/>
              <a:gd name="T34" fmla="*/ 443 w 996"/>
              <a:gd name="T35" fmla="*/ 301 h 770"/>
              <a:gd name="T36" fmla="*/ 284 w 996"/>
              <a:gd name="T37" fmla="*/ 217 h 770"/>
              <a:gd name="T38" fmla="*/ 460 w 996"/>
              <a:gd name="T39" fmla="*/ 50 h 770"/>
              <a:gd name="T40" fmla="*/ 184 w 996"/>
              <a:gd name="T41" fmla="*/ 100 h 770"/>
              <a:gd name="T42" fmla="*/ 0 w 996"/>
              <a:gd name="T43" fmla="*/ 66 h 770"/>
              <a:gd name="T44" fmla="*/ 50 w 996"/>
              <a:gd name="T45" fmla="*/ 443 h 770"/>
              <a:gd name="T46" fmla="*/ 234 w 996"/>
              <a:gd name="T47" fmla="*/ 392 h 770"/>
              <a:gd name="T48" fmla="*/ 293 w 996"/>
              <a:gd name="T49" fmla="*/ 468 h 770"/>
              <a:gd name="T50" fmla="*/ 360 w 996"/>
              <a:gd name="T51" fmla="*/ 535 h 770"/>
              <a:gd name="T52" fmla="*/ 426 w 996"/>
              <a:gd name="T53" fmla="*/ 610 h 770"/>
              <a:gd name="T54" fmla="*/ 477 w 996"/>
              <a:gd name="T55" fmla="*/ 727 h 770"/>
              <a:gd name="T56" fmla="*/ 543 w 996"/>
              <a:gd name="T57" fmla="*/ 660 h 770"/>
              <a:gd name="T58" fmla="*/ 485 w 996"/>
              <a:gd name="T59" fmla="*/ 585 h 770"/>
              <a:gd name="T60" fmla="*/ 569 w 996"/>
              <a:gd name="T61" fmla="*/ 668 h 770"/>
              <a:gd name="T62" fmla="*/ 627 w 996"/>
              <a:gd name="T63" fmla="*/ 602 h 770"/>
              <a:gd name="T64" fmla="*/ 652 w 996"/>
              <a:gd name="T65" fmla="*/ 610 h 770"/>
              <a:gd name="T66" fmla="*/ 719 w 996"/>
              <a:gd name="T67" fmla="*/ 543 h 770"/>
              <a:gd name="T68" fmla="*/ 727 w 996"/>
              <a:gd name="T69" fmla="*/ 526 h 770"/>
              <a:gd name="T70" fmla="*/ 786 w 996"/>
              <a:gd name="T71" fmla="*/ 535 h 770"/>
              <a:gd name="T72" fmla="*/ 786 w 996"/>
              <a:gd name="T73" fmla="*/ 468 h 7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96" h="770">
                <a:moveTo>
                  <a:pt x="995" y="100"/>
                </a:moveTo>
                <a:cubicBezTo>
                  <a:pt x="995" y="409"/>
                  <a:pt x="995" y="409"/>
                  <a:pt x="995" y="409"/>
                </a:cubicBezTo>
                <a:cubicBezTo>
                  <a:pt x="995" y="409"/>
                  <a:pt x="928" y="426"/>
                  <a:pt x="920" y="426"/>
                </a:cubicBezTo>
                <a:cubicBezTo>
                  <a:pt x="903" y="426"/>
                  <a:pt x="861" y="443"/>
                  <a:pt x="836" y="409"/>
                </a:cubicBezTo>
                <a:cubicBezTo>
                  <a:pt x="786" y="367"/>
                  <a:pt x="619" y="192"/>
                  <a:pt x="619" y="192"/>
                </a:cubicBezTo>
                <a:cubicBezTo>
                  <a:pt x="619" y="192"/>
                  <a:pt x="594" y="167"/>
                  <a:pt x="543" y="192"/>
                </a:cubicBezTo>
                <a:cubicBezTo>
                  <a:pt x="502" y="217"/>
                  <a:pt x="443" y="250"/>
                  <a:pt x="418" y="259"/>
                </a:cubicBezTo>
                <a:cubicBezTo>
                  <a:pt x="410" y="267"/>
                  <a:pt x="393" y="275"/>
                  <a:pt x="384" y="275"/>
                </a:cubicBezTo>
                <a:cubicBezTo>
                  <a:pt x="351" y="275"/>
                  <a:pt x="326" y="242"/>
                  <a:pt x="326" y="209"/>
                </a:cubicBezTo>
                <a:cubicBezTo>
                  <a:pt x="326" y="183"/>
                  <a:pt x="343" y="167"/>
                  <a:pt x="360" y="158"/>
                </a:cubicBezTo>
                <a:cubicBezTo>
                  <a:pt x="426" y="116"/>
                  <a:pt x="552" y="50"/>
                  <a:pt x="602" y="16"/>
                </a:cubicBezTo>
                <a:cubicBezTo>
                  <a:pt x="635" y="0"/>
                  <a:pt x="652" y="0"/>
                  <a:pt x="702" y="33"/>
                </a:cubicBezTo>
                <a:cubicBezTo>
                  <a:pt x="752" y="83"/>
                  <a:pt x="803" y="125"/>
                  <a:pt x="803" y="125"/>
                </a:cubicBezTo>
                <a:cubicBezTo>
                  <a:pt x="803" y="125"/>
                  <a:pt x="819" y="133"/>
                  <a:pt x="836" y="133"/>
                </a:cubicBezTo>
                <a:cubicBezTo>
                  <a:pt x="878" y="125"/>
                  <a:pt x="995" y="100"/>
                  <a:pt x="995" y="100"/>
                </a:cubicBezTo>
                <a:close/>
                <a:moveTo>
                  <a:pt x="334" y="626"/>
                </a:moveTo>
                <a:cubicBezTo>
                  <a:pt x="343" y="610"/>
                  <a:pt x="343" y="585"/>
                  <a:pt x="326" y="568"/>
                </a:cubicBezTo>
                <a:cubicBezTo>
                  <a:pt x="309" y="551"/>
                  <a:pt x="293" y="551"/>
                  <a:pt x="276" y="551"/>
                </a:cubicBezTo>
                <a:cubicBezTo>
                  <a:pt x="276" y="535"/>
                  <a:pt x="276" y="510"/>
                  <a:pt x="259" y="501"/>
                </a:cubicBezTo>
                <a:cubicBezTo>
                  <a:pt x="251" y="484"/>
                  <a:pt x="226" y="476"/>
                  <a:pt x="209" y="484"/>
                </a:cubicBezTo>
                <a:cubicBezTo>
                  <a:pt x="217" y="468"/>
                  <a:pt x="209" y="443"/>
                  <a:pt x="201" y="426"/>
                </a:cubicBezTo>
                <a:cubicBezTo>
                  <a:pt x="176" y="401"/>
                  <a:pt x="134" y="409"/>
                  <a:pt x="109" y="434"/>
                </a:cubicBezTo>
                <a:cubicBezTo>
                  <a:pt x="92" y="451"/>
                  <a:pt x="75" y="501"/>
                  <a:pt x="92" y="526"/>
                </a:cubicBezTo>
                <a:cubicBezTo>
                  <a:pt x="117" y="551"/>
                  <a:pt x="142" y="535"/>
                  <a:pt x="159" y="535"/>
                </a:cubicBezTo>
                <a:cubicBezTo>
                  <a:pt x="159" y="551"/>
                  <a:pt x="142" y="568"/>
                  <a:pt x="159" y="593"/>
                </a:cubicBezTo>
                <a:cubicBezTo>
                  <a:pt x="176" y="618"/>
                  <a:pt x="209" y="602"/>
                  <a:pt x="226" y="602"/>
                </a:cubicBezTo>
                <a:cubicBezTo>
                  <a:pt x="217" y="618"/>
                  <a:pt x="201" y="643"/>
                  <a:pt x="226" y="668"/>
                </a:cubicBezTo>
                <a:cubicBezTo>
                  <a:pt x="242" y="685"/>
                  <a:pt x="276" y="677"/>
                  <a:pt x="293" y="668"/>
                </a:cubicBezTo>
                <a:cubicBezTo>
                  <a:pt x="284" y="693"/>
                  <a:pt x="268" y="710"/>
                  <a:pt x="293" y="744"/>
                </a:cubicBezTo>
                <a:cubicBezTo>
                  <a:pt x="318" y="769"/>
                  <a:pt x="368" y="752"/>
                  <a:pt x="393" y="727"/>
                </a:cubicBezTo>
                <a:cubicBezTo>
                  <a:pt x="418" y="702"/>
                  <a:pt x="418" y="668"/>
                  <a:pt x="393" y="643"/>
                </a:cubicBezTo>
                <a:cubicBezTo>
                  <a:pt x="376" y="626"/>
                  <a:pt x="360" y="626"/>
                  <a:pt x="334" y="626"/>
                </a:cubicBezTo>
                <a:close/>
                <a:moveTo>
                  <a:pt x="786" y="468"/>
                </a:moveTo>
                <a:cubicBezTo>
                  <a:pt x="610" y="284"/>
                  <a:pt x="694" y="367"/>
                  <a:pt x="594" y="267"/>
                </a:cubicBezTo>
                <a:cubicBezTo>
                  <a:pt x="594" y="267"/>
                  <a:pt x="569" y="234"/>
                  <a:pt x="527" y="259"/>
                </a:cubicBezTo>
                <a:cubicBezTo>
                  <a:pt x="502" y="267"/>
                  <a:pt x="468" y="284"/>
                  <a:pt x="443" y="301"/>
                </a:cubicBezTo>
                <a:cubicBezTo>
                  <a:pt x="418" y="309"/>
                  <a:pt x="393" y="317"/>
                  <a:pt x="384" y="317"/>
                </a:cubicBezTo>
                <a:cubicBezTo>
                  <a:pt x="326" y="317"/>
                  <a:pt x="284" y="267"/>
                  <a:pt x="284" y="217"/>
                </a:cubicBezTo>
                <a:cubicBezTo>
                  <a:pt x="284" y="175"/>
                  <a:pt x="301" y="142"/>
                  <a:pt x="334" y="125"/>
                </a:cubicBezTo>
                <a:cubicBezTo>
                  <a:pt x="368" y="100"/>
                  <a:pt x="460" y="50"/>
                  <a:pt x="460" y="50"/>
                </a:cubicBezTo>
                <a:cubicBezTo>
                  <a:pt x="460" y="50"/>
                  <a:pt x="435" y="8"/>
                  <a:pt x="376" y="8"/>
                </a:cubicBezTo>
                <a:cubicBezTo>
                  <a:pt x="309" y="8"/>
                  <a:pt x="184" y="100"/>
                  <a:pt x="184" y="100"/>
                </a:cubicBezTo>
                <a:cubicBezTo>
                  <a:pt x="184" y="100"/>
                  <a:pt x="150" y="116"/>
                  <a:pt x="100" y="100"/>
                </a:cubicBezTo>
                <a:cubicBezTo>
                  <a:pt x="0" y="66"/>
                  <a:pt x="0" y="66"/>
                  <a:pt x="0" y="66"/>
                </a:cubicBezTo>
                <a:cubicBezTo>
                  <a:pt x="0" y="426"/>
                  <a:pt x="0" y="426"/>
                  <a:pt x="0" y="426"/>
                </a:cubicBezTo>
                <a:cubicBezTo>
                  <a:pt x="0" y="426"/>
                  <a:pt x="25" y="434"/>
                  <a:pt x="50" y="443"/>
                </a:cubicBezTo>
                <a:cubicBezTo>
                  <a:pt x="59" y="426"/>
                  <a:pt x="67" y="409"/>
                  <a:pt x="83" y="392"/>
                </a:cubicBezTo>
                <a:cubicBezTo>
                  <a:pt x="125" y="351"/>
                  <a:pt x="192" y="351"/>
                  <a:pt x="234" y="392"/>
                </a:cubicBezTo>
                <a:cubicBezTo>
                  <a:pt x="242" y="409"/>
                  <a:pt x="251" y="417"/>
                  <a:pt x="251" y="434"/>
                </a:cubicBezTo>
                <a:cubicBezTo>
                  <a:pt x="268" y="443"/>
                  <a:pt x="284" y="451"/>
                  <a:pt x="293" y="468"/>
                </a:cubicBezTo>
                <a:cubicBezTo>
                  <a:pt x="309" y="476"/>
                  <a:pt x="318" y="493"/>
                  <a:pt x="318" y="510"/>
                </a:cubicBezTo>
                <a:cubicBezTo>
                  <a:pt x="334" y="510"/>
                  <a:pt x="351" y="518"/>
                  <a:pt x="360" y="535"/>
                </a:cubicBezTo>
                <a:cubicBezTo>
                  <a:pt x="376" y="551"/>
                  <a:pt x="384" y="568"/>
                  <a:pt x="384" y="585"/>
                </a:cubicBezTo>
                <a:cubicBezTo>
                  <a:pt x="401" y="585"/>
                  <a:pt x="418" y="593"/>
                  <a:pt x="426" y="610"/>
                </a:cubicBezTo>
                <a:cubicBezTo>
                  <a:pt x="451" y="635"/>
                  <a:pt x="460" y="668"/>
                  <a:pt x="451" y="702"/>
                </a:cubicBezTo>
                <a:cubicBezTo>
                  <a:pt x="460" y="702"/>
                  <a:pt x="468" y="718"/>
                  <a:pt x="477" y="727"/>
                </a:cubicBezTo>
                <a:cubicBezTo>
                  <a:pt x="493" y="744"/>
                  <a:pt x="527" y="744"/>
                  <a:pt x="543" y="727"/>
                </a:cubicBezTo>
                <a:cubicBezTo>
                  <a:pt x="560" y="710"/>
                  <a:pt x="560" y="677"/>
                  <a:pt x="543" y="660"/>
                </a:cubicBezTo>
                <a:lnTo>
                  <a:pt x="535" y="660"/>
                </a:lnTo>
                <a:cubicBezTo>
                  <a:pt x="485" y="602"/>
                  <a:pt x="477" y="593"/>
                  <a:pt x="485" y="585"/>
                </a:cubicBezTo>
                <a:cubicBezTo>
                  <a:pt x="493" y="585"/>
                  <a:pt x="502" y="593"/>
                  <a:pt x="560" y="660"/>
                </a:cubicBezTo>
                <a:cubicBezTo>
                  <a:pt x="569" y="668"/>
                  <a:pt x="569" y="668"/>
                  <a:pt x="569" y="668"/>
                </a:cubicBezTo>
                <a:cubicBezTo>
                  <a:pt x="585" y="685"/>
                  <a:pt x="610" y="685"/>
                  <a:pt x="627" y="668"/>
                </a:cubicBezTo>
                <a:cubicBezTo>
                  <a:pt x="644" y="652"/>
                  <a:pt x="644" y="618"/>
                  <a:pt x="627" y="602"/>
                </a:cubicBezTo>
                <a:cubicBezTo>
                  <a:pt x="569" y="535"/>
                  <a:pt x="560" y="526"/>
                  <a:pt x="560" y="518"/>
                </a:cubicBezTo>
                <a:cubicBezTo>
                  <a:pt x="569" y="518"/>
                  <a:pt x="594" y="551"/>
                  <a:pt x="652" y="610"/>
                </a:cubicBezTo>
                <a:cubicBezTo>
                  <a:pt x="669" y="626"/>
                  <a:pt x="702" y="626"/>
                  <a:pt x="719" y="610"/>
                </a:cubicBezTo>
                <a:cubicBezTo>
                  <a:pt x="727" y="593"/>
                  <a:pt x="736" y="568"/>
                  <a:pt x="719" y="543"/>
                </a:cubicBezTo>
                <a:cubicBezTo>
                  <a:pt x="644" y="468"/>
                  <a:pt x="644" y="468"/>
                  <a:pt x="652" y="459"/>
                </a:cubicBezTo>
                <a:lnTo>
                  <a:pt x="727" y="526"/>
                </a:lnTo>
                <a:cubicBezTo>
                  <a:pt x="727" y="535"/>
                  <a:pt x="727" y="535"/>
                  <a:pt x="727" y="535"/>
                </a:cubicBezTo>
                <a:cubicBezTo>
                  <a:pt x="744" y="551"/>
                  <a:pt x="769" y="551"/>
                  <a:pt x="786" y="535"/>
                </a:cubicBezTo>
                <a:cubicBezTo>
                  <a:pt x="803" y="510"/>
                  <a:pt x="803" y="484"/>
                  <a:pt x="786" y="468"/>
                </a:cubicBezTo>
                <a:close/>
                <a:moveTo>
                  <a:pt x="786" y="468"/>
                </a:moveTo>
                <a:lnTo>
                  <a:pt x="786" y="468"/>
                </a:lnTo>
                <a:close/>
              </a:path>
            </a:pathLst>
          </a:custGeom>
          <a:solidFill>
            <a:sysClr val="window" lastClr="FFFFFF"/>
          </a:solidFill>
          <a:ln>
            <a:noFill/>
          </a:ln>
          <a:effectLst/>
        </p:spPr>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10" name="椭圆 9"/>
          <p:cNvSpPr/>
          <p:nvPr>
            <p:custDataLst>
              <p:tags r:id="rId42"/>
            </p:custDataLst>
          </p:nvPr>
        </p:nvSpPr>
        <p:spPr>
          <a:xfrm rot="18199285">
            <a:off x="2482215" y="5099050"/>
            <a:ext cx="1000760" cy="1000760"/>
          </a:xfrm>
          <a:prstGeom prst="ellipse">
            <a:avLst/>
          </a:prstGeom>
          <a:solidFill>
            <a:srgbClr val="F5AA19"/>
          </a:solidFill>
          <a:ln w="12700" cap="flat">
            <a:noFill/>
            <a:miter lim="400000"/>
          </a:ln>
          <a:effectLst/>
        </p:spPr>
        <p:txBody>
          <a:bodyPr anchor="ctr"/>
          <a:lstStyle/>
          <a:p>
            <a:pPr algn="ctr">
              <a:lnSpc>
                <a:spcPct val="130000"/>
              </a:lnSpc>
            </a:pPr>
            <a:endParaRPr>
              <a:solidFill>
                <a:srgbClr val="000000"/>
              </a:solidFill>
              <a:latin typeface="微软雅黑" panose="020B0503020204020204" pitchFamily="34" charset="-122"/>
              <a:ea typeface="微软雅黑" panose="020B0503020204020204" pitchFamily="34" charset="-122"/>
            </a:endParaRPr>
          </a:p>
        </p:txBody>
      </p:sp>
      <p:sp>
        <p:nvSpPr>
          <p:cNvPr id="11" name="任意多边形 10"/>
          <p:cNvSpPr/>
          <p:nvPr>
            <p:custDataLst>
              <p:tags r:id="rId43"/>
            </p:custDataLst>
          </p:nvPr>
        </p:nvSpPr>
        <p:spPr>
          <a:xfrm>
            <a:off x="2732405" y="5365115"/>
            <a:ext cx="500380" cy="469265"/>
          </a:xfrm>
          <a:custGeom>
            <a:avLst/>
            <a:gdLst/>
            <a:ahLst/>
            <a:cxnLst>
              <a:cxn ang="0">
                <a:pos x="wd2" y="hd2"/>
              </a:cxn>
              <a:cxn ang="5400000">
                <a:pos x="wd2" y="hd2"/>
              </a:cxn>
              <a:cxn ang="10800000">
                <a:pos x="wd2" y="hd2"/>
              </a:cxn>
              <a:cxn ang="16200000">
                <a:pos x="wd2" y="hd2"/>
              </a:cxn>
            </a:cxnLst>
            <a:rect l="0" t="0" r="r" b="b"/>
            <a:pathLst>
              <a:path w="20993" h="21440" extrusionOk="0">
                <a:moveTo>
                  <a:pt x="20097" y="14373"/>
                </a:moveTo>
                <a:lnTo>
                  <a:pt x="15990" y="12571"/>
                </a:lnTo>
                <a:lnTo>
                  <a:pt x="16463" y="14008"/>
                </a:lnTo>
                <a:cubicBezTo>
                  <a:pt x="16439" y="15532"/>
                  <a:pt x="13726" y="16745"/>
                  <a:pt x="10496" y="16745"/>
                </a:cubicBezTo>
                <a:cubicBezTo>
                  <a:pt x="7268" y="16745"/>
                  <a:pt x="4553" y="15532"/>
                  <a:pt x="4529" y="14008"/>
                </a:cubicBezTo>
                <a:lnTo>
                  <a:pt x="5002" y="12571"/>
                </a:lnTo>
                <a:lnTo>
                  <a:pt x="895" y="14373"/>
                </a:lnTo>
                <a:cubicBezTo>
                  <a:pt x="-255" y="14878"/>
                  <a:pt x="-304" y="15814"/>
                  <a:pt x="789" y="16451"/>
                </a:cubicBezTo>
                <a:lnTo>
                  <a:pt x="8511" y="20962"/>
                </a:lnTo>
                <a:cubicBezTo>
                  <a:pt x="9602" y="21600"/>
                  <a:pt x="11390" y="21600"/>
                  <a:pt x="12481" y="20962"/>
                </a:cubicBezTo>
                <a:lnTo>
                  <a:pt x="20205" y="16451"/>
                </a:lnTo>
                <a:cubicBezTo>
                  <a:pt x="21296" y="15814"/>
                  <a:pt x="21247" y="14878"/>
                  <a:pt x="20097" y="14373"/>
                </a:cubicBezTo>
                <a:close/>
                <a:moveTo>
                  <a:pt x="10496" y="5209"/>
                </a:moveTo>
                <a:cubicBezTo>
                  <a:pt x="11724" y="5209"/>
                  <a:pt x="12866" y="4796"/>
                  <a:pt x="13199" y="4152"/>
                </a:cubicBezTo>
                <a:cubicBezTo>
                  <a:pt x="12739" y="2744"/>
                  <a:pt x="12343" y="1535"/>
                  <a:pt x="12094" y="773"/>
                </a:cubicBezTo>
                <a:cubicBezTo>
                  <a:pt x="11927" y="264"/>
                  <a:pt x="11175" y="0"/>
                  <a:pt x="10496" y="0"/>
                </a:cubicBezTo>
                <a:cubicBezTo>
                  <a:pt x="9817" y="0"/>
                  <a:pt x="9065" y="264"/>
                  <a:pt x="8898" y="773"/>
                </a:cubicBezTo>
                <a:cubicBezTo>
                  <a:pt x="8649" y="1535"/>
                  <a:pt x="8253" y="2744"/>
                  <a:pt x="7792" y="4152"/>
                </a:cubicBezTo>
                <a:cubicBezTo>
                  <a:pt x="8126" y="4796"/>
                  <a:pt x="9268" y="5209"/>
                  <a:pt x="10496" y="5209"/>
                </a:cubicBezTo>
                <a:close/>
                <a:moveTo>
                  <a:pt x="10496" y="13197"/>
                </a:moveTo>
                <a:cubicBezTo>
                  <a:pt x="13109" y="13197"/>
                  <a:pt x="15296" y="12229"/>
                  <a:pt x="15429" y="10966"/>
                </a:cubicBezTo>
                <a:cubicBezTo>
                  <a:pt x="15041" y="9779"/>
                  <a:pt x="14617" y="8484"/>
                  <a:pt x="14201" y="7211"/>
                </a:cubicBezTo>
                <a:cubicBezTo>
                  <a:pt x="13911" y="8118"/>
                  <a:pt x="12316" y="8759"/>
                  <a:pt x="10496" y="8759"/>
                </a:cubicBezTo>
                <a:cubicBezTo>
                  <a:pt x="8678" y="8759"/>
                  <a:pt x="7081" y="8118"/>
                  <a:pt x="6791" y="7211"/>
                </a:cubicBezTo>
                <a:cubicBezTo>
                  <a:pt x="6375" y="8484"/>
                  <a:pt x="5951" y="9779"/>
                  <a:pt x="5563" y="10966"/>
                </a:cubicBezTo>
                <a:cubicBezTo>
                  <a:pt x="5696" y="12229"/>
                  <a:pt x="7883" y="13197"/>
                  <a:pt x="10496" y="13197"/>
                </a:cubicBezTo>
                <a:close/>
              </a:path>
            </a:pathLst>
          </a:custGeom>
          <a:solidFill>
            <a:sysClr val="window" lastClr="FFFFFF"/>
          </a:solidFill>
          <a:ln w="12700" cap="flat">
            <a:noFill/>
            <a:miter lim="400000"/>
          </a:ln>
          <a:effectLst/>
        </p:spPr>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82" name="任意多边形 81"/>
          <p:cNvSpPr/>
          <p:nvPr>
            <p:custDataLst>
              <p:tags r:id="rId44"/>
            </p:custDataLst>
          </p:nvPr>
        </p:nvSpPr>
        <p:spPr>
          <a:xfrm>
            <a:off x="5865808" y="2007466"/>
            <a:ext cx="399214" cy="39921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4B5050"/>
          </a:solidFill>
          <a:ln w="12700" cap="flat">
            <a:noFill/>
            <a:miter lim="400000"/>
          </a:ln>
          <a:effectLst/>
        </p:spPr>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83" name="任意多边形 82"/>
          <p:cNvSpPr/>
          <p:nvPr>
            <p:custDataLst>
              <p:tags r:id="rId45"/>
            </p:custDataLst>
          </p:nvPr>
        </p:nvSpPr>
        <p:spPr>
          <a:xfrm>
            <a:off x="5987786" y="2125647"/>
            <a:ext cx="155257" cy="162851"/>
          </a:xfrm>
          <a:custGeom>
            <a:avLst/>
            <a:gdLst/>
            <a:ahLst/>
            <a:cxnLst>
              <a:cxn ang="0">
                <a:pos x="wd2" y="hd2"/>
              </a:cxn>
              <a:cxn ang="5400000">
                <a:pos x="wd2" y="hd2"/>
              </a:cxn>
              <a:cxn ang="10800000">
                <a:pos x="wd2" y="hd2"/>
              </a:cxn>
              <a:cxn ang="16200000">
                <a:pos x="wd2" y="hd2"/>
              </a:cxn>
            </a:cxnLst>
            <a:rect l="0" t="0" r="r" b="b"/>
            <a:pathLst>
              <a:path w="21004" h="21302" extrusionOk="0">
                <a:moveTo>
                  <a:pt x="7816" y="21302"/>
                </a:moveTo>
                <a:cubicBezTo>
                  <a:pt x="7132" y="21302"/>
                  <a:pt x="6483" y="20993"/>
                  <a:pt x="6068" y="20461"/>
                </a:cubicBezTo>
                <a:lnTo>
                  <a:pt x="445" y="13277"/>
                </a:lnTo>
                <a:cubicBezTo>
                  <a:pt x="-287" y="12344"/>
                  <a:pt x="-97" y="11016"/>
                  <a:pt x="870" y="10308"/>
                </a:cubicBezTo>
                <a:cubicBezTo>
                  <a:pt x="1838" y="9597"/>
                  <a:pt x="3211" y="9785"/>
                  <a:pt x="3943" y="10719"/>
                </a:cubicBezTo>
                <a:lnTo>
                  <a:pt x="7643" y="15442"/>
                </a:lnTo>
                <a:lnTo>
                  <a:pt x="16946" y="999"/>
                </a:lnTo>
                <a:cubicBezTo>
                  <a:pt x="17586" y="6"/>
                  <a:pt x="18940" y="-298"/>
                  <a:pt x="19969" y="321"/>
                </a:cubicBezTo>
                <a:cubicBezTo>
                  <a:pt x="20997" y="939"/>
                  <a:pt x="21313" y="2248"/>
                  <a:pt x="20671" y="3243"/>
                </a:cubicBezTo>
                <a:lnTo>
                  <a:pt x="9680" y="20301"/>
                </a:lnTo>
                <a:cubicBezTo>
                  <a:pt x="9299" y="20896"/>
                  <a:pt x="8639" y="21267"/>
                  <a:pt x="7917" y="21299"/>
                </a:cubicBezTo>
                <a:cubicBezTo>
                  <a:pt x="7882" y="21302"/>
                  <a:pt x="7851" y="21302"/>
                  <a:pt x="7816" y="21302"/>
                </a:cubicBezTo>
                <a:close/>
              </a:path>
            </a:pathLst>
          </a:custGeom>
          <a:solidFill>
            <a:srgbClr val="FFFFFF"/>
          </a:solidFill>
          <a:ln w="12700" cap="flat">
            <a:noFill/>
            <a:miter lim="400000"/>
          </a:ln>
          <a:effectLst/>
        </p:spPr>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80" name="矩形 79"/>
          <p:cNvSpPr/>
          <p:nvPr>
            <p:custDataLst>
              <p:tags r:id="rId46"/>
            </p:custDataLst>
          </p:nvPr>
        </p:nvSpPr>
        <p:spPr>
          <a:xfrm>
            <a:off x="6341221" y="1803211"/>
            <a:ext cx="4745020" cy="370009"/>
          </a:xfrm>
          <a:prstGeom prst="rect">
            <a:avLst/>
          </a:prstGeom>
        </p:spPr>
        <p:txBody>
          <a:bodyPr wrap="square" lIns="90000" tIns="46800" rIns="90000" bIns="0" anchor="b" anchorCtr="0">
            <a:normAutofit lnSpcReduction="10000"/>
          </a:bodyPr>
          <a:lstStyle/>
          <a:p>
            <a:pPr>
              <a:lnSpc>
                <a:spcPct val="120000"/>
              </a:lnSpc>
            </a:pPr>
            <a:r>
              <a:rPr lang="zh-CN" altLang="en-US" b="1" spc="300">
                <a:solidFill>
                  <a:srgbClr val="4B5050"/>
                </a:solidFill>
                <a:latin typeface="微软雅黑" panose="020B0503020204020204" pitchFamily="34" charset="-122"/>
                <a:ea typeface="微软雅黑" panose="020B0503020204020204" pitchFamily="34" charset="-122"/>
                <a:cs typeface="+mn-ea"/>
              </a:rPr>
              <a:t>（1）天然地基：</a:t>
            </a:r>
          </a:p>
        </p:txBody>
      </p:sp>
      <p:sp>
        <p:nvSpPr>
          <p:cNvPr id="81" name="矩形 80"/>
          <p:cNvSpPr/>
          <p:nvPr>
            <p:custDataLst>
              <p:tags r:id="rId47"/>
            </p:custDataLst>
          </p:nvPr>
        </p:nvSpPr>
        <p:spPr>
          <a:xfrm>
            <a:off x="6341221" y="2192271"/>
            <a:ext cx="4745020" cy="1337945"/>
          </a:xfrm>
          <a:prstGeom prst="rect">
            <a:avLst/>
          </a:prstGeom>
        </p:spPr>
        <p:txBody>
          <a:bodyPr wrap="square" lIns="90000" tIns="0" rIns="90000" bIns="46800" anchor="t">
            <a:spAutoFit/>
          </a:bodyPr>
          <a:lstStyle/>
          <a:p>
            <a:pPr>
              <a:lnSpc>
                <a:spcPct val="120000"/>
              </a:lnSpc>
            </a:pPr>
            <a:r>
              <a:rPr lang="zh-CN" altLang="en-US" sz="1400" spc="150">
                <a:solidFill>
                  <a:srgbClr val="000000"/>
                </a:solidFill>
                <a:latin typeface="微软雅黑" panose="020B0503020204020204" pitchFamily="34" charset="-122"/>
                <a:ea typeface="微软雅黑" panose="020B0503020204020204" pitchFamily="34" charset="-122"/>
              </a:rPr>
              <a:t>天然土层具有足够的承载力，不需人工加固处理便可直接承受建筑物荷载的地基。岩石、碎石、沙石、黏土等，一般均可作为天然地基土，上部的基础一般为浅基础。这种地基的造价较低，在工程允许的情况下，优先采用天然地基。</a:t>
            </a:r>
          </a:p>
        </p:txBody>
      </p:sp>
      <p:sp>
        <p:nvSpPr>
          <p:cNvPr id="76" name="任意多边形 75"/>
          <p:cNvSpPr/>
          <p:nvPr>
            <p:custDataLst>
              <p:tags r:id="rId48"/>
            </p:custDataLst>
          </p:nvPr>
        </p:nvSpPr>
        <p:spPr>
          <a:xfrm>
            <a:off x="5865808" y="3914732"/>
            <a:ext cx="399214" cy="39921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5AA19"/>
          </a:solidFill>
          <a:ln w="12700" cap="flat">
            <a:noFill/>
            <a:miter lim="400000"/>
          </a:ln>
          <a:effectLst/>
        </p:spPr>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77" name="任意多边形 76"/>
          <p:cNvSpPr/>
          <p:nvPr>
            <p:custDataLst>
              <p:tags r:id="rId49"/>
            </p:custDataLst>
          </p:nvPr>
        </p:nvSpPr>
        <p:spPr>
          <a:xfrm>
            <a:off x="5987786" y="4032913"/>
            <a:ext cx="155257" cy="162851"/>
          </a:xfrm>
          <a:custGeom>
            <a:avLst/>
            <a:gdLst/>
            <a:ahLst/>
            <a:cxnLst>
              <a:cxn ang="0">
                <a:pos x="wd2" y="hd2"/>
              </a:cxn>
              <a:cxn ang="5400000">
                <a:pos x="wd2" y="hd2"/>
              </a:cxn>
              <a:cxn ang="10800000">
                <a:pos x="wd2" y="hd2"/>
              </a:cxn>
              <a:cxn ang="16200000">
                <a:pos x="wd2" y="hd2"/>
              </a:cxn>
            </a:cxnLst>
            <a:rect l="0" t="0" r="r" b="b"/>
            <a:pathLst>
              <a:path w="21004" h="21302" extrusionOk="0">
                <a:moveTo>
                  <a:pt x="7816" y="21302"/>
                </a:moveTo>
                <a:cubicBezTo>
                  <a:pt x="7132" y="21302"/>
                  <a:pt x="6483" y="20993"/>
                  <a:pt x="6068" y="20461"/>
                </a:cubicBezTo>
                <a:lnTo>
                  <a:pt x="445" y="13277"/>
                </a:lnTo>
                <a:cubicBezTo>
                  <a:pt x="-287" y="12344"/>
                  <a:pt x="-97" y="11016"/>
                  <a:pt x="870" y="10308"/>
                </a:cubicBezTo>
                <a:cubicBezTo>
                  <a:pt x="1838" y="9597"/>
                  <a:pt x="3211" y="9785"/>
                  <a:pt x="3943" y="10719"/>
                </a:cubicBezTo>
                <a:lnTo>
                  <a:pt x="7643" y="15442"/>
                </a:lnTo>
                <a:lnTo>
                  <a:pt x="16946" y="999"/>
                </a:lnTo>
                <a:cubicBezTo>
                  <a:pt x="17586" y="6"/>
                  <a:pt x="18940" y="-298"/>
                  <a:pt x="19969" y="321"/>
                </a:cubicBezTo>
                <a:cubicBezTo>
                  <a:pt x="20997" y="939"/>
                  <a:pt x="21313" y="2248"/>
                  <a:pt x="20671" y="3243"/>
                </a:cubicBezTo>
                <a:lnTo>
                  <a:pt x="9680" y="20301"/>
                </a:lnTo>
                <a:cubicBezTo>
                  <a:pt x="9299" y="20896"/>
                  <a:pt x="8639" y="21267"/>
                  <a:pt x="7917" y="21299"/>
                </a:cubicBezTo>
                <a:cubicBezTo>
                  <a:pt x="7882" y="21302"/>
                  <a:pt x="7851" y="21302"/>
                  <a:pt x="7816" y="21302"/>
                </a:cubicBezTo>
                <a:close/>
              </a:path>
            </a:pathLst>
          </a:custGeom>
          <a:solidFill>
            <a:srgbClr val="FFFFFF"/>
          </a:solidFill>
          <a:ln w="12700" cap="flat">
            <a:noFill/>
            <a:miter lim="400000"/>
          </a:ln>
          <a:effectLst/>
        </p:spPr>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74" name="矩形 73"/>
          <p:cNvSpPr/>
          <p:nvPr>
            <p:custDataLst>
              <p:tags r:id="rId50"/>
            </p:custDataLst>
          </p:nvPr>
        </p:nvSpPr>
        <p:spPr>
          <a:xfrm>
            <a:off x="6352249" y="3662631"/>
            <a:ext cx="4745020" cy="370009"/>
          </a:xfrm>
          <a:prstGeom prst="rect">
            <a:avLst/>
          </a:prstGeom>
        </p:spPr>
        <p:txBody>
          <a:bodyPr wrap="square" lIns="90000" tIns="46800" rIns="90000" bIns="0" anchor="b" anchorCtr="0">
            <a:normAutofit lnSpcReduction="10000"/>
          </a:bodyPr>
          <a:lstStyle/>
          <a:p>
            <a:pPr>
              <a:lnSpc>
                <a:spcPct val="120000"/>
              </a:lnSpc>
            </a:pPr>
            <a:r>
              <a:rPr lang="zh-CN" altLang="en-US" b="1" spc="300">
                <a:solidFill>
                  <a:srgbClr val="F5AA19"/>
                </a:solidFill>
                <a:latin typeface="微软雅黑" panose="020B0503020204020204" pitchFamily="34" charset="-122"/>
                <a:ea typeface="微软雅黑" panose="020B0503020204020204" pitchFamily="34" charset="-122"/>
                <a:cs typeface="+mn-ea"/>
              </a:rPr>
              <a:t>（2）人工地基：</a:t>
            </a:r>
          </a:p>
        </p:txBody>
      </p:sp>
      <p:sp>
        <p:nvSpPr>
          <p:cNvPr id="75" name="矩形 74"/>
          <p:cNvSpPr/>
          <p:nvPr>
            <p:custDataLst>
              <p:tags r:id="rId51"/>
            </p:custDataLst>
          </p:nvPr>
        </p:nvSpPr>
        <p:spPr>
          <a:xfrm>
            <a:off x="6352249" y="4051691"/>
            <a:ext cx="4745020" cy="1079500"/>
          </a:xfrm>
          <a:prstGeom prst="rect">
            <a:avLst/>
          </a:prstGeom>
        </p:spPr>
        <p:txBody>
          <a:bodyPr wrap="square" lIns="90000" tIns="0" rIns="90000" bIns="46800" anchor="t">
            <a:spAutoFit/>
          </a:bodyPr>
          <a:lstStyle/>
          <a:p>
            <a:pPr>
              <a:lnSpc>
                <a:spcPct val="120000"/>
              </a:lnSpc>
            </a:pPr>
            <a:r>
              <a:rPr lang="zh-CN" altLang="en-US" sz="1400" spc="150">
                <a:solidFill>
                  <a:srgbClr val="000000"/>
                </a:solidFill>
                <a:latin typeface="微软雅黑" panose="020B0503020204020204" pitchFamily="34" charset="-122"/>
                <a:ea typeface="微软雅黑" panose="020B0503020204020204" pitchFamily="34" charset="-122"/>
              </a:rPr>
              <a:t>凡须预先对土壤层进行人工加工或加固处理后承受建筑物荷载的地基为人工地基。人工地基较天然地基费工费料，造价较高。只有在建筑物荷载较大，天然土层承载力较差的情况下采用。</a:t>
            </a:r>
          </a:p>
        </p:txBody>
      </p:sp>
      <p:sp>
        <p:nvSpPr>
          <p:cNvPr id="4" name="文本框 3"/>
          <p:cNvSpPr txBox="1"/>
          <p:nvPr/>
        </p:nvSpPr>
        <p:spPr>
          <a:xfrm>
            <a:off x="5409565" y="5573395"/>
            <a:ext cx="6362065" cy="975995"/>
          </a:xfrm>
          <a:prstGeom prst="rect">
            <a:avLst/>
          </a:prstGeom>
          <a:noFill/>
        </p:spPr>
        <p:txBody>
          <a:bodyPr wrap="square" rtlCol="0" anchor="t">
            <a:spAutoFit/>
          </a:bodyPr>
          <a:lstStyle/>
          <a:p>
            <a:pPr>
              <a:lnSpc>
                <a:spcPct val="120000"/>
              </a:lnSpc>
            </a:pPr>
            <a:r>
              <a:rPr lang="zh-CN" altLang="en-US" sz="1600" dirty="0" smtClean="0">
                <a:solidFill>
                  <a:schemeClr val="tx1">
                    <a:lumMod val="75000"/>
                    <a:lumOff val="25000"/>
                  </a:schemeClr>
                </a:solidFill>
                <a:latin typeface="楷体" panose="02010609060101010101" charset="-122"/>
                <a:ea typeface="楷体" panose="02010609060101010101" charset="-122"/>
              </a:rPr>
              <a:t>地基处理是指为提高地基土的承载力，改善其变形性质或渗透性质而采取的人工方法。人工地基的处理措施通常有换填垫层法、预压法、强夯法、打桩法、化学加固法等。</a:t>
            </a:r>
          </a:p>
        </p:txBody>
      </p:sp>
    </p:spTree>
    <p:custDataLst>
      <p:tags r:id="rId1"/>
    </p:custData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7" name="燕尾形 9"/>
          <p:cNvSpPr/>
          <p:nvPr/>
        </p:nvSpPr>
        <p:spPr>
          <a:xfrm>
            <a:off x="1217295" y="3850005"/>
            <a:ext cx="3128645" cy="304165"/>
          </a:xfrm>
          <a:prstGeom prst="chevron">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cs typeface="+mn-ea"/>
              <a:sym typeface="+mn-lt"/>
            </a:endParaRPr>
          </a:p>
        </p:txBody>
      </p:sp>
      <p:sp>
        <p:nvSpPr>
          <p:cNvPr id="18" name="燕尾形 10"/>
          <p:cNvSpPr/>
          <p:nvPr/>
        </p:nvSpPr>
        <p:spPr>
          <a:xfrm>
            <a:off x="4685665" y="3850005"/>
            <a:ext cx="3128645" cy="304165"/>
          </a:xfrm>
          <a:prstGeom prst="chevron">
            <a:avLst/>
          </a:prstGeom>
          <a:solidFill>
            <a:schemeClr val="accent2"/>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cs typeface="+mn-ea"/>
              <a:sym typeface="+mn-lt"/>
            </a:endParaRPr>
          </a:p>
        </p:txBody>
      </p:sp>
      <p:sp>
        <p:nvSpPr>
          <p:cNvPr id="19" name="燕尾形 11"/>
          <p:cNvSpPr/>
          <p:nvPr/>
        </p:nvSpPr>
        <p:spPr>
          <a:xfrm>
            <a:off x="8183245" y="3850005"/>
            <a:ext cx="3128645" cy="304165"/>
          </a:xfrm>
          <a:prstGeom prst="chevron">
            <a:avLst/>
          </a:prstGeom>
          <a:solidFill>
            <a:schemeClr val="accent3"/>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cs typeface="+mn-ea"/>
              <a:sym typeface="+mn-lt"/>
            </a:endParaRPr>
          </a:p>
        </p:txBody>
      </p:sp>
      <p:sp>
        <p:nvSpPr>
          <p:cNvPr id="21" name="文本框 20"/>
          <p:cNvSpPr txBox="1"/>
          <p:nvPr/>
        </p:nvSpPr>
        <p:spPr>
          <a:xfrm>
            <a:off x="1217295" y="2156460"/>
            <a:ext cx="2788285" cy="36830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en-US" altLang="zh-CN" b="1" i="0" u="none" strike="noStrike" kern="1200" cap="none" spc="0" normalizeH="0" baseline="0" noProof="0" dirty="0">
                <a:ln>
                  <a:noFill/>
                </a:ln>
                <a:solidFill>
                  <a:schemeClr val="accent1"/>
                </a:solidFill>
                <a:effectLst/>
                <a:uLnTx/>
                <a:uFillTx/>
                <a:cs typeface="+mn-ea"/>
                <a:sym typeface="+mn-lt"/>
              </a:rPr>
              <a:t>强度方面的要求：</a:t>
            </a:r>
          </a:p>
        </p:txBody>
      </p:sp>
      <p:sp>
        <p:nvSpPr>
          <p:cNvPr id="22" name="文本框 8"/>
          <p:cNvSpPr txBox="1"/>
          <p:nvPr/>
        </p:nvSpPr>
        <p:spPr>
          <a:xfrm>
            <a:off x="8501380" y="2156460"/>
            <a:ext cx="2493010" cy="36830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en-US" altLang="zh-CN" b="1" i="0" u="none" strike="noStrike" kern="1200" cap="none" spc="0" normalizeH="0" baseline="0" noProof="0" dirty="0">
                <a:ln>
                  <a:noFill/>
                </a:ln>
                <a:solidFill>
                  <a:schemeClr val="accent3"/>
                </a:solidFill>
                <a:effectLst/>
                <a:uLnTx/>
                <a:uFillTx/>
                <a:cs typeface="+mn-ea"/>
                <a:sym typeface="+mn-lt"/>
              </a:rPr>
              <a:t>稳定方面的要求：</a:t>
            </a:r>
          </a:p>
        </p:txBody>
      </p:sp>
      <p:sp>
        <p:nvSpPr>
          <p:cNvPr id="24" name="文本框 23"/>
          <p:cNvSpPr txBox="1"/>
          <p:nvPr/>
        </p:nvSpPr>
        <p:spPr>
          <a:xfrm>
            <a:off x="4686300" y="4241800"/>
            <a:ext cx="2794000" cy="36830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en-US" altLang="zh-CN" b="1" i="0" u="none" strike="noStrike" kern="1200" cap="none" spc="0" normalizeH="0" baseline="0" noProof="0" dirty="0">
                <a:ln>
                  <a:noFill/>
                </a:ln>
                <a:solidFill>
                  <a:schemeClr val="accent2"/>
                </a:solidFill>
                <a:effectLst/>
                <a:uLnTx/>
                <a:uFillTx/>
                <a:cs typeface="+mn-ea"/>
                <a:sym typeface="+mn-lt"/>
              </a:rPr>
              <a:t>变形方面的要求：</a:t>
            </a:r>
          </a:p>
        </p:txBody>
      </p:sp>
      <p:cxnSp>
        <p:nvCxnSpPr>
          <p:cNvPr id="25" name="直接连接符 24"/>
          <p:cNvCxnSpPr/>
          <p:nvPr/>
        </p:nvCxnSpPr>
        <p:spPr>
          <a:xfrm>
            <a:off x="10973435" y="2186940"/>
            <a:ext cx="0" cy="1744980"/>
          </a:xfrm>
          <a:prstGeom prst="line">
            <a:avLst/>
          </a:prstGeom>
          <a:noFill/>
          <a:ln w="9525" cap="flat" cmpd="sng" algn="ctr">
            <a:solidFill>
              <a:schemeClr val="accent3"/>
            </a:solidFill>
            <a:prstDash val="solid"/>
          </a:ln>
          <a:effectLst/>
        </p:spPr>
      </p:cxnSp>
      <p:cxnSp>
        <p:nvCxnSpPr>
          <p:cNvPr id="26" name="直接连接符 25"/>
          <p:cNvCxnSpPr/>
          <p:nvPr/>
        </p:nvCxnSpPr>
        <p:spPr>
          <a:xfrm>
            <a:off x="7469505" y="4154170"/>
            <a:ext cx="0" cy="1744980"/>
          </a:xfrm>
          <a:prstGeom prst="line">
            <a:avLst/>
          </a:prstGeom>
          <a:noFill/>
          <a:ln w="9525" cap="flat" cmpd="sng" algn="ctr">
            <a:solidFill>
              <a:schemeClr val="accent2"/>
            </a:solidFill>
            <a:prstDash val="solid"/>
          </a:ln>
          <a:effectLst/>
        </p:spPr>
      </p:cxnSp>
      <p:sp>
        <p:nvSpPr>
          <p:cNvPr id="27" name="文本框 26"/>
          <p:cNvSpPr txBox="1"/>
          <p:nvPr/>
        </p:nvSpPr>
        <p:spPr>
          <a:xfrm>
            <a:off x="3540760" y="4161155"/>
            <a:ext cx="616585" cy="58293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3200" b="1" i="0" u="none" strike="noStrike" kern="0" cap="none" spc="0" normalizeH="0" baseline="0" noProof="0" dirty="0">
                <a:ln>
                  <a:noFill/>
                </a:ln>
                <a:solidFill>
                  <a:schemeClr val="accent1"/>
                </a:solidFill>
                <a:effectLst/>
                <a:uLnTx/>
                <a:uFillTx/>
                <a:cs typeface="+mn-ea"/>
                <a:sym typeface="+mn-lt"/>
              </a:rPr>
              <a:t>1</a:t>
            </a:r>
            <a:endParaRPr kumimoji="0" lang="zh-CN" altLang="en-US" sz="3200" b="1" i="0" u="none" strike="noStrike" kern="0" cap="none" spc="0" normalizeH="0" baseline="0" noProof="0" dirty="0">
              <a:ln>
                <a:noFill/>
              </a:ln>
              <a:solidFill>
                <a:schemeClr val="accent1"/>
              </a:solidFill>
              <a:effectLst/>
              <a:uLnTx/>
              <a:uFillTx/>
              <a:cs typeface="+mn-ea"/>
              <a:sym typeface="+mn-lt"/>
            </a:endParaRPr>
          </a:p>
        </p:txBody>
      </p:sp>
      <p:sp>
        <p:nvSpPr>
          <p:cNvPr id="28" name="文本框 27"/>
          <p:cNvSpPr txBox="1"/>
          <p:nvPr/>
        </p:nvSpPr>
        <p:spPr>
          <a:xfrm>
            <a:off x="7079615" y="3060700"/>
            <a:ext cx="579755" cy="58293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3200" b="1" i="0" u="none" strike="noStrike" kern="0" cap="none" spc="0" normalizeH="0" baseline="0" noProof="0" dirty="0">
                <a:ln>
                  <a:noFill/>
                </a:ln>
                <a:solidFill>
                  <a:schemeClr val="accent2"/>
                </a:solidFill>
                <a:effectLst/>
                <a:uLnTx/>
                <a:uFillTx/>
                <a:cs typeface="+mn-ea"/>
                <a:sym typeface="+mn-lt"/>
              </a:rPr>
              <a:t>2</a:t>
            </a:r>
            <a:endParaRPr kumimoji="0" lang="zh-CN" altLang="en-US" sz="3200" b="1" i="0" u="none" strike="noStrike" kern="0" cap="none" spc="0" normalizeH="0" baseline="0" noProof="0" dirty="0">
              <a:ln>
                <a:noFill/>
              </a:ln>
              <a:solidFill>
                <a:schemeClr val="accent2"/>
              </a:solidFill>
              <a:effectLst/>
              <a:uLnTx/>
              <a:uFillTx/>
              <a:cs typeface="+mn-ea"/>
              <a:sym typeface="+mn-lt"/>
            </a:endParaRPr>
          </a:p>
        </p:txBody>
      </p:sp>
      <p:sp>
        <p:nvSpPr>
          <p:cNvPr id="29" name="文本框 28"/>
          <p:cNvSpPr txBox="1"/>
          <p:nvPr/>
        </p:nvSpPr>
        <p:spPr>
          <a:xfrm>
            <a:off x="10554335" y="4248785"/>
            <a:ext cx="579755" cy="58293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3200" b="1" i="0" u="none" strike="noStrike" kern="0" cap="none" spc="0" normalizeH="0" baseline="0" noProof="0" dirty="0">
                <a:ln>
                  <a:noFill/>
                </a:ln>
                <a:solidFill>
                  <a:schemeClr val="accent3"/>
                </a:solidFill>
                <a:effectLst/>
                <a:uLnTx/>
                <a:uFillTx/>
                <a:cs typeface="+mn-ea"/>
                <a:sym typeface="+mn-lt"/>
              </a:rPr>
              <a:t>3</a:t>
            </a:r>
            <a:endParaRPr kumimoji="0" lang="zh-CN" altLang="en-US" sz="3200" b="1" i="0" u="none" strike="noStrike" kern="0" cap="none" spc="0" normalizeH="0" baseline="0" noProof="0" dirty="0">
              <a:ln>
                <a:noFill/>
              </a:ln>
              <a:solidFill>
                <a:schemeClr val="accent3"/>
              </a:solidFill>
              <a:effectLst/>
              <a:uLnTx/>
              <a:uFillTx/>
              <a:cs typeface="+mn-ea"/>
              <a:sym typeface="+mn-lt"/>
            </a:endParaRPr>
          </a:p>
        </p:txBody>
      </p:sp>
      <p:sp>
        <p:nvSpPr>
          <p:cNvPr id="31" name="矩形 30"/>
          <p:cNvSpPr/>
          <p:nvPr/>
        </p:nvSpPr>
        <p:spPr>
          <a:xfrm>
            <a:off x="1216660" y="2578100"/>
            <a:ext cx="2789555" cy="370840"/>
          </a:xfrm>
          <a:prstGeom prst="rect">
            <a:avLst/>
          </a:prstGeom>
        </p:spPr>
        <p:txBody>
          <a:bodyPr wrap="square">
            <a:spAutoFit/>
          </a:bodyPr>
          <a:lstStyle/>
          <a:p>
            <a:pPr algn="r">
              <a:lnSpc>
                <a:spcPct val="130000"/>
              </a:lnSpc>
            </a:pPr>
            <a:r>
              <a:rPr lang="zh-CN" altLang="en-US" sz="1400" dirty="0">
                <a:solidFill>
                  <a:schemeClr val="tx1">
                    <a:lumMod val="85000"/>
                    <a:lumOff val="15000"/>
                  </a:schemeClr>
                </a:solidFill>
                <a:cs typeface="+mn-ea"/>
                <a:sym typeface="+mn-lt"/>
              </a:rPr>
              <a:t>要求地基有足够的承载力。</a:t>
            </a:r>
          </a:p>
        </p:txBody>
      </p:sp>
      <p:sp>
        <p:nvSpPr>
          <p:cNvPr id="32" name="矩形 31"/>
          <p:cNvSpPr/>
          <p:nvPr/>
        </p:nvSpPr>
        <p:spPr>
          <a:xfrm>
            <a:off x="8182610" y="2578100"/>
            <a:ext cx="2782570" cy="929640"/>
          </a:xfrm>
          <a:prstGeom prst="rect">
            <a:avLst/>
          </a:prstGeom>
        </p:spPr>
        <p:txBody>
          <a:bodyPr wrap="square">
            <a:spAutoFit/>
          </a:bodyPr>
          <a:lstStyle/>
          <a:p>
            <a:pPr algn="r">
              <a:lnSpc>
                <a:spcPct val="130000"/>
              </a:lnSpc>
            </a:pPr>
            <a:r>
              <a:rPr lang="zh-CN" altLang="en-US" sz="1400" dirty="0">
                <a:solidFill>
                  <a:schemeClr val="tx1">
                    <a:lumMod val="85000"/>
                    <a:lumOff val="15000"/>
                  </a:schemeClr>
                </a:solidFill>
                <a:cs typeface="+mn-ea"/>
                <a:sym typeface="+mn-lt"/>
              </a:rPr>
              <a:t>要求地基有防止产生滑坡、倾斜方面的能力。必要时应加设挡土墙，以防止滑坡变形的出现。</a:t>
            </a:r>
          </a:p>
        </p:txBody>
      </p:sp>
      <p:sp>
        <p:nvSpPr>
          <p:cNvPr id="33" name="矩形 32"/>
          <p:cNvSpPr/>
          <p:nvPr/>
        </p:nvSpPr>
        <p:spPr>
          <a:xfrm>
            <a:off x="4346575" y="4705985"/>
            <a:ext cx="3068320" cy="929640"/>
          </a:xfrm>
          <a:prstGeom prst="rect">
            <a:avLst/>
          </a:prstGeom>
        </p:spPr>
        <p:txBody>
          <a:bodyPr wrap="square">
            <a:spAutoFit/>
          </a:bodyPr>
          <a:lstStyle/>
          <a:p>
            <a:pPr algn="r">
              <a:lnSpc>
                <a:spcPct val="130000"/>
              </a:lnSpc>
            </a:pPr>
            <a:r>
              <a:rPr lang="zh-CN" altLang="en-US" sz="1400" dirty="0">
                <a:solidFill>
                  <a:schemeClr val="tx1">
                    <a:lumMod val="85000"/>
                    <a:lumOff val="15000"/>
                  </a:schemeClr>
                </a:solidFill>
                <a:cs typeface="+mn-ea"/>
                <a:sym typeface="+mn-lt"/>
              </a:rPr>
              <a:t>要求地基有均匀的压缩量，以保证有均匀的下沉。要防止不均匀沉降导致上部结构产生裂缝，甚至倒塌。</a:t>
            </a:r>
          </a:p>
        </p:txBody>
      </p:sp>
      <p:cxnSp>
        <p:nvCxnSpPr>
          <p:cNvPr id="3" name="直接连接符 2"/>
          <p:cNvCxnSpPr/>
          <p:nvPr/>
        </p:nvCxnSpPr>
        <p:spPr>
          <a:xfrm>
            <a:off x="4005580" y="2105025"/>
            <a:ext cx="0" cy="1744980"/>
          </a:xfrm>
          <a:prstGeom prst="line">
            <a:avLst/>
          </a:prstGeom>
          <a:noFill/>
          <a:ln w="9525" cap="flat" cmpd="sng" algn="ctr">
            <a:solidFill>
              <a:schemeClr val="accent1"/>
            </a:solidFill>
            <a:prstDash val="solid"/>
          </a:ln>
          <a:effectLst/>
        </p:spPr>
      </p:cxnSp>
      <p:sp>
        <p:nvSpPr>
          <p:cNvPr id="4" name="文本框 3"/>
          <p:cNvSpPr txBox="1"/>
          <p:nvPr/>
        </p:nvSpPr>
        <p:spPr>
          <a:xfrm>
            <a:off x="1112060" y="388938"/>
            <a:ext cx="4069540" cy="521970"/>
          </a:xfrm>
          <a:prstGeom prst="rect">
            <a:avLst/>
          </a:prstGeom>
          <a:noFill/>
        </p:spPr>
        <p:txBody>
          <a:bodyPr wrap="square">
            <a:spAutoFit/>
          </a:bodyPr>
          <a:lstStyle/>
          <a:p>
            <a:pPr eaLnBrk="1" fontAlgn="auto" hangingPunct="1">
              <a:spcBef>
                <a:spcPts val="0"/>
              </a:spcBef>
              <a:spcAft>
                <a:spcPts val="0"/>
              </a:spcAft>
              <a:defRPr/>
            </a:pPr>
            <a:r>
              <a:rPr lang="zh-CN" altLang="en-US" sz="2800" b="1" dirty="0">
                <a:solidFill>
                  <a:srgbClr val="F87616"/>
                </a:solidFill>
                <a:latin typeface="思源黑体" panose="020B0400000000000000" pitchFamily="34" charset="-122"/>
                <a:ea typeface="思源黑体" panose="020B0400000000000000" pitchFamily="34" charset="-122"/>
                <a:sym typeface="思源黑体" panose="020B0400000000000000" pitchFamily="34" charset="-122"/>
              </a:rPr>
              <a:t>地基应满足的几点要求</a:t>
            </a:r>
          </a:p>
        </p:txBody>
      </p:sp>
    </p:spTree>
  </p:cSld>
  <p:clrMapOvr>
    <a:masterClrMapping/>
  </p:clrMapOvr>
  <mc:AlternateContent xmlns:mc="http://schemas.openxmlformats.org/markup-compatibility/2006" xmlns:p14="http://schemas.microsoft.com/office/powerpoint/2010/main">
    <mc:Choice Requires="p14">
      <p:transition p14:dur="10">
        <p:pull/>
      </p:transition>
    </mc:Choice>
    <mc:Fallback xmlns="">
      <p:transition>
        <p:pull/>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00.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8729"/>
  <p:tag name="KSO_WM_UNIT_TYPE" val="n_h_i"/>
  <p:tag name="KSO_WM_UNIT_INDEX" val="1_1_33"/>
  <p:tag name="KSO_WM_UNIT_ID" val="diagram20188729_1*n_h_i*1_1_33"/>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0"/>
</p:tagLst>
</file>

<file path=ppt/tags/tag101.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8729"/>
  <p:tag name="KSO_WM_UNIT_TYPE" val="n_h_i"/>
  <p:tag name="KSO_WM_UNIT_INDEX" val="1_1_34"/>
  <p:tag name="KSO_WM_UNIT_ID" val="diagram20188729_1*n_h_i*1_1_34"/>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0"/>
</p:tagLst>
</file>

<file path=ppt/tags/tag102.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8729"/>
  <p:tag name="KSO_WM_UNIT_TYPE" val="n_h_i"/>
  <p:tag name="KSO_WM_UNIT_INDEX" val="1_1_35"/>
  <p:tag name="KSO_WM_UNIT_ID" val="diagram20188729_1*n_h_i*1_1_35"/>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0"/>
</p:tagLst>
</file>

<file path=ppt/tags/tag103.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8729"/>
  <p:tag name="KSO_WM_UNIT_TYPE" val="n_h_i"/>
  <p:tag name="KSO_WM_UNIT_INDEX" val="1_1_36"/>
  <p:tag name="KSO_WM_UNIT_ID" val="diagram20188729_1*n_h_i*1_1_36"/>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 name="KSO_WM_UNIT_USESOURCEFORMAT_APPLY" val="1"/>
  <p:tag name="KSO_WM_UNIT_DIAGRAM_SCHEMECOLOR_ID" val="0"/>
</p:tagLst>
</file>

<file path=ppt/tags/tag104.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8729"/>
  <p:tag name="KSO_WM_UNIT_TYPE" val="n_h_a"/>
  <p:tag name="KSO_WM_UNIT_INDEX" val="1_1_1"/>
  <p:tag name="KSO_WM_UNIT_ID" val="diagram20188729_1*n_h_a*1_1_1"/>
  <p:tag name="KSO_WM_UNIT_LAYERLEVEL" val="1_1_1"/>
  <p:tag name="KSO_WM_UNIT_VALUE" val="6"/>
  <p:tag name="KSO_WM_UNIT_HIGHLIGHT" val="0"/>
  <p:tag name="KSO_WM_UNIT_COMPATIBLE" val="0"/>
  <p:tag name="KSO_WM_BEAUTIFY_FLAG" val="#wm#"/>
  <p:tag name="KSO_WM_TAG_VERSION" val="1.0"/>
  <p:tag name="KSO_WM_DIAGRAM_GROUP_CODE" val="n1-1"/>
  <p:tag name="KSO_WM_UNIT_PRESET_TEXT" val="添加标题"/>
  <p:tag name="KSO_WM_UNIT_ISCONTENTSTITLE" val="0"/>
  <p:tag name="KSO_WM_UNIT_NOCLEAR" val="0"/>
  <p:tag name="KSO_WM_UNIT_DIAGRAM_ISNUMVISUAL" val="0"/>
  <p:tag name="KSO_WM_UNIT_DIAGRAM_ISREFERUNIT" val="0"/>
  <p:tag name="KSO_WM_UNIT_TEXT_FILL_FORE_SCHEMECOLOR_INDEX" val="14"/>
  <p:tag name="KSO_WM_UNIT_TEXT_FILL_TYPE" val="1"/>
  <p:tag name="KSO_WM_UNIT_USESOURCEFORMAT_APPLY" val="1"/>
  <p:tag name="KSO_WM_UNIT_DIAGRAM_SCHEMECOLOR_ID" val="0"/>
</p:tagLst>
</file>

<file path=ppt/tags/tag105.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8729"/>
  <p:tag name="KSO_WM_UNIT_TYPE" val="n_h_f"/>
  <p:tag name="KSO_WM_UNIT_INDEX" val="1_1_1"/>
  <p:tag name="KSO_WM_UNIT_ID" val="diagram20188729_1*n_h_f*1_1_1"/>
  <p:tag name="KSO_WM_UNIT_LAYERLEVEL" val="1_1_1"/>
  <p:tag name="KSO_WM_UNIT_VALUE" val="54"/>
  <p:tag name="KSO_WM_UNIT_HIGHLIGHT" val="0"/>
  <p:tag name="KSO_WM_UNIT_COMPATIBLE" val="0"/>
  <p:tag name="KSO_WM_BEAUTIFY_FLAG" val="#wm#"/>
  <p:tag name="KSO_WM_TAG_VERSION" val="1.0"/>
  <p:tag name="KSO_WM_DIAGRAM_GROUP_CODE" val="n1-1"/>
  <p:tag name="KSO_WM_UNIT_PRESET_TEXT" val="单击此处添加文本具体内容"/>
  <p:tag name="KSO_WM_UNIT_NOCLEAR" val="0"/>
  <p:tag name="KSO_WM_UNIT_DIAGRAM_ISNUMVISUAL" val="0"/>
  <p:tag name="KSO_WM_UNIT_DIAGRAM_ISREFERUNIT" val="0"/>
  <p:tag name="KSO_WM_UNIT_TEXT_FILL_FORE_SCHEMECOLOR_INDEX" val="14"/>
  <p:tag name="KSO_WM_UNIT_TEXT_FILL_TYPE" val="1"/>
  <p:tag name="KSO_WM_UNIT_USESOURCEFORMAT_APPLY" val="1"/>
  <p:tag name="KSO_WM_UNIT_DIAGRAM_SCHEMECOLOR_ID" val="0"/>
</p:tagLst>
</file>

<file path=ppt/tags/tag106.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8729"/>
  <p:tag name="KSO_WM_UNIT_TYPE" val="n_h_h_i"/>
  <p:tag name="KSO_WM_UNIT_INDEX" val="1_2_1_3"/>
  <p:tag name="KSO_WM_UNIT_ID" val="diagram20188729_1*n_h_h_i*1_2_1_3"/>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 name="KSO_WM_UNIT_USESOURCEFORMAT_APPLY" val="1"/>
  <p:tag name="KSO_WM_UNIT_DIAGRAM_SCHEMECOLOR_ID" val="0"/>
</p:tagLst>
</file>

<file path=ppt/tags/tag107.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8729"/>
  <p:tag name="KSO_WM_UNIT_TYPE" val="n_h_h_x"/>
  <p:tag name="KSO_WM_UNIT_INDEX" val="1_2_1_1"/>
  <p:tag name="KSO_WM_UNIT_ID" val="diagram20188729_1*n_h_h_x*1_2_1_1"/>
  <p:tag name="KSO_WM_UNIT_LAYERLEVEL" val="1_1_1_1"/>
  <p:tag name="KSO_WM_BEAUTIFY_FLAG" val="#wm#"/>
  <p:tag name="KSO_WM_TAG_VERSION" val="1.0"/>
  <p:tag name="KSO_WM_DIAGRAM_GROUP_CODE" val="n1-1"/>
  <p:tag name="KSO_WM_UNIT_VALUE" val="115*148"/>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 name="KSO_WM_UNIT_DIAGRAM_SCHEMECOLOR_ID" val="0"/>
</p:tagLst>
</file>

<file path=ppt/tags/tag108.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8729"/>
  <p:tag name="KSO_WM_UNIT_TYPE" val="n_h_h_i"/>
  <p:tag name="KSO_WM_UNIT_INDEX" val="1_2_2_3"/>
  <p:tag name="KSO_WM_UNIT_ID" val="diagram20188729_1*n_h_h_i*1_2_2_3"/>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109.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8729"/>
  <p:tag name="KSO_WM_UNIT_TYPE" val="n_h_h_x"/>
  <p:tag name="KSO_WM_UNIT_INDEX" val="1_2_2_1"/>
  <p:tag name="KSO_WM_UNIT_ID" val="diagram20188729_1*n_h_h_x*1_2_2_1"/>
  <p:tag name="KSO_WM_UNIT_LAYERLEVEL" val="1_1_1_1"/>
  <p:tag name="KSO_WM_BEAUTIFY_FLAG" val="#wm#"/>
  <p:tag name="KSO_WM_TAG_VERSION" val="1.0"/>
  <p:tag name="KSO_WM_DIAGRAM_GROUP_CODE" val="n1-1"/>
  <p:tag name="KSO_WM_UNIT_VALUE" val="130*139"/>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 name="KSO_WM_UNIT_DIAGRAM_SCHEMECOLOR_ID" val="0"/>
</p:tagLst>
</file>

<file path=ppt/tags/tag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0.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8729"/>
  <p:tag name="KSO_WM_UNIT_TYPE" val="n_h_h_i"/>
  <p:tag name="KSO_WM_UNIT_INDEX" val="1_2_1_1"/>
  <p:tag name="KSO_WM_UNIT_ID" val="diagram20188729_1*n_h_h_i*1_2_1_1"/>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 name="KSO_WM_UNIT_USESOURCEFORMAT_APPLY" val="1"/>
  <p:tag name="KSO_WM_UNIT_DIAGRAM_SCHEMECOLOR_ID" val="0"/>
</p:tagLst>
</file>

<file path=ppt/tags/tag111.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8729"/>
  <p:tag name="KSO_WM_UNIT_TYPE" val="n_h_h_i"/>
  <p:tag name="KSO_WM_UNIT_INDEX" val="1_2_1_2"/>
  <p:tag name="KSO_WM_UNIT_ID" val="diagram20188729_1*n_h_h_i*1_2_1_2"/>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TEXT_FILL_FORE_SCHEMECOLOR_INDEX" val="13"/>
  <p:tag name="KSO_WM_UNIT_TEXT_FILL_TYPE" val="1"/>
  <p:tag name="KSO_WM_UNIT_USESOURCEFORMAT_APPLY" val="1"/>
  <p:tag name="KSO_WM_UNIT_DIAGRAM_SCHEMECOLOR_ID" val="0"/>
</p:tagLst>
</file>

<file path=ppt/tags/tag112.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8729"/>
  <p:tag name="KSO_WM_UNIT_TYPE" val="n_h_h_a"/>
  <p:tag name="KSO_WM_UNIT_INDEX" val="1_2_1_1"/>
  <p:tag name="KSO_WM_UNIT_ID" val="diagram20188729_1*n_h_h_a*1_2_1_1"/>
  <p:tag name="KSO_WM_UNIT_LAYERLEVEL" val="1_1_1_1"/>
  <p:tag name="KSO_WM_UNIT_VALUE" val="8"/>
  <p:tag name="KSO_WM_UNIT_HIGHLIGHT" val="0"/>
  <p:tag name="KSO_WM_UNIT_COMPATIBLE" val="0"/>
  <p:tag name="KSO_WM_BEAUTIFY_FLAG" val="#wm#"/>
  <p:tag name="KSO_WM_TAG_VERSION" val="1.0"/>
  <p:tag name="KSO_WM_DIAGRAM_GROUP_CODE" val="n1-1"/>
  <p:tag name="KSO_WM_UNIT_PRESET_TEXT" val="单击此处添加标题"/>
  <p:tag name="KSO_WM_UNIT_ISCONTENTSTITLE" val="0"/>
  <p:tag name="KSO_WM_UNIT_NOCLEAR" val="0"/>
  <p:tag name="KSO_WM_UNIT_DIAGRAM_ISNUMVISUAL" val="0"/>
  <p:tag name="KSO_WM_UNIT_DIAGRAM_ISREFERUNIT" val="0"/>
  <p:tag name="KSO_WM_UNIT_TEXT_FILL_FORE_SCHEMECOLOR_INDEX" val="5"/>
  <p:tag name="KSO_WM_UNIT_TEXT_FILL_TYPE" val="1"/>
  <p:tag name="KSO_WM_UNIT_USESOURCEFORMAT_APPLY" val="1"/>
  <p:tag name="KSO_WM_UNIT_DIAGRAM_SCHEMECOLOR_ID" val="0"/>
</p:tagLst>
</file>

<file path=ppt/tags/tag113.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8729"/>
  <p:tag name="KSO_WM_UNIT_TYPE" val="n_h_h_f"/>
  <p:tag name="KSO_WM_UNIT_INDEX" val="1_2_1_1"/>
  <p:tag name="KSO_WM_UNIT_ID" val="diagram20188729_1*n_h_h_f*1_2_1_1"/>
  <p:tag name="KSO_WM_UNIT_LAYERLEVEL" val="1_1_1_1"/>
  <p:tag name="KSO_WM_UNIT_VALUE" val="33"/>
  <p:tag name="KSO_WM_UNIT_HIGHLIGHT" val="0"/>
  <p:tag name="KSO_WM_UNIT_COMPATIBLE" val="0"/>
  <p:tag name="KSO_WM_BEAUTIFY_FLAG" val="#wm#"/>
  <p:tag name="KSO_WM_TAG_VERSION" val="1.0"/>
  <p:tag name="KSO_WM_DIAGRAM_GROUP_CODE" val="n1-1"/>
  <p:tag name="KSO_WM_UNIT_PRESET_TEXT" val="单击此处添加文本具体内容，简明扼要的阐述您的观点。"/>
  <p:tag name="KSO_WM_UNIT_NOCLEAR" val="0"/>
  <p:tag name="KSO_WM_UNIT_DIAGRAM_ISNUMVISUAL" val="0"/>
  <p:tag name="KSO_WM_UNIT_DIAGRAM_ISREFERUNIT" val="0"/>
  <p:tag name="KSO_WM_UNIT_USESOURCEFORMAT_APPLY" val="1"/>
  <p:tag name="KSO_WM_UNIT_DIAGRAM_SCHEMECOLOR_ID" val="0"/>
</p:tagLst>
</file>

<file path=ppt/tags/tag114.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8729"/>
  <p:tag name="KSO_WM_UNIT_TYPE" val="n_h_h_i"/>
  <p:tag name="KSO_WM_UNIT_INDEX" val="1_2_2_1"/>
  <p:tag name="KSO_WM_UNIT_ID" val="diagram20188729_1*n_h_h_i*1_2_2_1"/>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115.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8729"/>
  <p:tag name="KSO_WM_UNIT_TYPE" val="n_h_h_i"/>
  <p:tag name="KSO_WM_UNIT_INDEX" val="1_2_2_2"/>
  <p:tag name="KSO_WM_UNIT_ID" val="diagram20188729_1*n_h_h_i*1_2_2_2"/>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TEXT_FILL_FORE_SCHEMECOLOR_INDEX" val="13"/>
  <p:tag name="KSO_WM_UNIT_TEXT_FILL_TYPE" val="1"/>
  <p:tag name="KSO_WM_UNIT_USESOURCEFORMAT_APPLY" val="1"/>
  <p:tag name="KSO_WM_UNIT_DIAGRAM_SCHEMECOLOR_ID" val="0"/>
</p:tagLst>
</file>

<file path=ppt/tags/tag116.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8729"/>
  <p:tag name="KSO_WM_UNIT_TYPE" val="n_h_h_a"/>
  <p:tag name="KSO_WM_UNIT_INDEX" val="1_2_2_1"/>
  <p:tag name="KSO_WM_UNIT_ID" val="diagram20188729_1*n_h_h_a*1_2_2_1"/>
  <p:tag name="KSO_WM_UNIT_LAYERLEVEL" val="1_1_1_1"/>
  <p:tag name="KSO_WM_UNIT_VALUE" val="8"/>
  <p:tag name="KSO_WM_UNIT_HIGHLIGHT" val="0"/>
  <p:tag name="KSO_WM_UNIT_COMPATIBLE" val="0"/>
  <p:tag name="KSO_WM_BEAUTIFY_FLAG" val="#wm#"/>
  <p:tag name="KSO_WM_TAG_VERSION" val="1.0"/>
  <p:tag name="KSO_WM_DIAGRAM_GROUP_CODE" val="n1-1"/>
  <p:tag name="KSO_WM_UNIT_PRESET_TEXT" val="单击此处添加标题"/>
  <p:tag name="KSO_WM_UNIT_ISCONTENTSTITLE" val="0"/>
  <p:tag name="KSO_WM_UNIT_NOCLEAR" val="0"/>
  <p:tag name="KSO_WM_UNIT_DIAGRAM_ISNUMVISUAL" val="0"/>
  <p:tag name="KSO_WM_UNIT_DIAGRAM_ISREFERUNIT" val="0"/>
  <p:tag name="KSO_WM_UNIT_TEXT_FILL_FORE_SCHEMECOLOR_INDEX" val="6"/>
  <p:tag name="KSO_WM_UNIT_TEXT_FILL_TYPE" val="1"/>
  <p:tag name="KSO_WM_UNIT_USESOURCEFORMAT_APPLY" val="1"/>
  <p:tag name="KSO_WM_UNIT_DIAGRAM_SCHEMECOLOR_ID" val="0"/>
</p:tagLst>
</file>

<file path=ppt/tags/tag117.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8729"/>
  <p:tag name="KSO_WM_UNIT_TYPE" val="n_h_h_f"/>
  <p:tag name="KSO_WM_UNIT_INDEX" val="1_2_2_1"/>
  <p:tag name="KSO_WM_UNIT_ID" val="diagram20188729_1*n_h_h_f*1_2_2_1"/>
  <p:tag name="KSO_WM_UNIT_LAYERLEVEL" val="1_1_1_1"/>
  <p:tag name="KSO_WM_UNIT_VALUE" val="33"/>
  <p:tag name="KSO_WM_UNIT_HIGHLIGHT" val="0"/>
  <p:tag name="KSO_WM_UNIT_COMPATIBLE" val="0"/>
  <p:tag name="KSO_WM_BEAUTIFY_FLAG" val="#wm#"/>
  <p:tag name="KSO_WM_TAG_VERSION" val="1.0"/>
  <p:tag name="KSO_WM_DIAGRAM_GROUP_CODE" val="n1-1"/>
  <p:tag name="KSO_WM_UNIT_PRESET_TEXT" val="单击此处添加文本具体内容，简明扼要的阐述您的观点。"/>
  <p:tag name="KSO_WM_UNIT_NOCLEAR" val="0"/>
  <p:tag name="KSO_WM_UNIT_DIAGRAM_ISNUMVISUAL" val="0"/>
  <p:tag name="KSO_WM_UNIT_DIAGRAM_ISREFERUNIT" val="0"/>
  <p:tag name="KSO_WM_UNIT_USESOURCEFORMAT_APPLY" val="1"/>
  <p:tag name="KSO_WM_UNIT_DIAGRAM_SCHEMECOLOR_ID" val="0"/>
</p:tagLst>
</file>

<file path=ppt/tags/tag118.xml><?xml version="1.0" encoding="utf-8"?>
<p:tagLst xmlns:a="http://schemas.openxmlformats.org/drawingml/2006/main" xmlns:r="http://schemas.openxmlformats.org/officeDocument/2006/relationships" xmlns:p="http://schemas.openxmlformats.org/presentationml/2006/main">
  <p:tag name="KSO_WM_SLIDE_LAYOUT_INFO" val="{&quot;backgroundInfo&quot;:[{&quot;bottom&quot;:0,&quot;bottomAbs&quot;:false,&quot;left&quot;:0,&quot;leftAbs&quot;:false,&quot;right&quot;:0,&quot;rightAbs&quot;:false,&quot;top&quot;:0,&quot;topAbs&quot;:false,&quot;type&quot;:&quot;general&quot;}],&quot;id&quot;:&quot;2020-11-10T14:43:32&quot;,&quot;maxSize&quot;:{&quot;size1&quot;:59.999664302190972},&quot;minSize&quot;:{&quot;size1&quot;:55.599664302190973},&quot;normalSize&quot;:{&quot;size1&quot;:59.999664302190958},&quot;subLayout&quot;:[{&quot;id&quot;:&quot;2020-11-10T14:43:32&quot;,&quot;margin&quot;:{&quot;bottom&quot;:0.026000002399086952,&quot;left&quot;:2.5399999618530273,&quot;right&quot;:2.5399999618530273,&quot;top&quot;:1.2699999809265137},&quot;type&quot;:0},{&quot;id&quot;:&quot;2020-11-10T14:43:32&quot;,&quot;maxSize&quot;:{&quot;size1&quot;:42.199160762520691},&quot;minSize&quot;:{&quot;size1&quot;:31.699160762520684},&quot;normalSize&quot;:{&quot;size1&quot;:37.451310326279263},&quot;subLayout&quot;:[{&quot;id&quot;:&quot;2020-11-10T14:43:32&quot;,&quot;margin&quot;:{&quot;bottom&quot;:0.026000002399086952,&quot;left&quot;:4.2329998016357422,&quot;right&quot;:2.5399999618530273,&quot;top&quot;:0.84700000286102295},&quot;type&quot;:0},{&quot;id&quot;:&quot;2020-11-10T14:43:32&quot;,&quot;margin&quot;:{&quot;bottom&quot;:1.2699999809265137,&quot;left&quot;:4.2329998016357422,&quot;right&quot;:2.5399999618530273,&quot;top&quot;:0.3970000147819519},&quot;type&quot;:0}],&quot;type&quot;:0}],&quot;type&quot;:0}"/>
  <p:tag name="KSO_WM_SLIDE_BACKGROUND" val="[&quot;general&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b&quot;,&quot;text_direction&quot;:&quot;horizontal&quot;,&quot;support_features&quot;:[&quot;collage&quot;,&quot;carousel&quot;],&quot;support_big_font&quot;:false,&quot;fill_id&quot;:&quot;e6cd641f030a4fd88484d59012e3442c&quot;,&quot;fill_align&quot;:&quot;cb&quot;,&quot;chip_types&quot;:[&quot;picture&quot;,&quot;video&quot;]},{&quot;text_align&quot;:&quot;lb&quot;,&quot;text_direction&quot;:&quot;horizontal&quot;,&quot;support_big_font&quot;:false,&quot;fill_id&quot;:&quot;b0c86b4e3e834041a68e42cca9b0af5c&quot;,&quot;fill_align&quot;:&quot;lb&quot;,&quot;chip_types&quot;:[&quot;header&quot;]},{&quot;text_align&quot;:&quot;lt&quot;,&quot;text_direction&quot;:&quot;horizontal&quot;,&quot;support_big_font&quot;:false,&quot;fill_id&quot;:&quot;484da63e40b34e4eaa672e4e1019a85b&quot;,&quot;fill_align&quot;:&quot;lt&quot;,&quot;chip_types&quot;:[&quot;text&quot;]}]]"/>
  <p:tag name="KSO_WM_SLIDE_ID" val="diagram20208642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816*444"/>
  <p:tag name="KSO_WM_SLIDE_POSITION" val="72*48"/>
  <p:tag name="KSO_WM_TAG_VERSION" val="1.0"/>
  <p:tag name="KSO_WM_BEAUTIFY_FLAG" val="#wm#"/>
  <p:tag name="KSO_WM_TEMPLATE_CATEGORY" val="diagram"/>
  <p:tag name="KSO_WM_TEMPLATE_INDEX" val="20208642"/>
  <p:tag name="KSO_WM_SLIDE_LAYOUT" val="a_d_f"/>
  <p:tag name="KSO_WM_SLIDE_LAYOUT_CNT" val="1_1_1"/>
  <p:tag name="KSO_WM_CHIP_XID" val="5ef20926a491bb0086638a83"/>
  <p:tag name="KSO_WM_SLIDE_CAN_ADD_NAVIGATION" val="1"/>
  <p:tag name="KSO_WM_CHIP_DECFILLPROP" val="[]"/>
  <p:tag name="KSO_WM_CHIP_GROUPID" val="5ef20926a491bb0086638a82"/>
  <p:tag name="KSO_WM_SLIDE_BK_DARK_LIGHT" val="2"/>
  <p:tag name="KSO_WM_SLIDE_BACKGROUND_TYPE" val="general"/>
  <p:tag name="KSO_WM_SLIDE_SUPPORT_FEATURE_TYPE" val="3"/>
  <p:tag name="KSO_WM_TEMPLATE_ASSEMBLE_XID" val="5faa36930f63d42c48477301"/>
  <p:tag name="KSO_WM_TEMPLATE_ASSEMBLE_GROUPID" val="5faa36930f63d42c48477301"/>
</p:tagLst>
</file>

<file path=ppt/tags/tag119.xml><?xml version="1.0" encoding="utf-8"?>
<p:tagLst xmlns:a="http://schemas.openxmlformats.org/drawingml/2006/main" xmlns:r="http://schemas.openxmlformats.org/officeDocument/2006/relationships" xmlns:p="http://schemas.openxmlformats.org/presentationml/2006/main">
  <p:tag name="KSO_WM_UNIT_VALUE" val="931*2876"/>
  <p:tag name="KSO_WM_UNIT_HIGHLIGHT" val="0"/>
  <p:tag name="KSO_WM_UNIT_COMPATIBLE" val="1"/>
  <p:tag name="KSO_WM_UNIT_DIAGRAM_ISNUMVISUAL" val="0"/>
  <p:tag name="KSO_WM_UNIT_DIAGRAM_ISREFERUNIT" val="0"/>
  <p:tag name="KSO_WM_UNIT_TYPE" val="d"/>
  <p:tag name="KSO_WM_UNIT_INDEX" val="1"/>
  <p:tag name="KSO_WM_UNIT_ID" val="diagram20208642_1*d*1"/>
  <p:tag name="KSO_WM_TEMPLATE_CATEGORY" val="diagram"/>
  <p:tag name="KSO_WM_TEMPLATE_INDEX" val="20208642"/>
  <p:tag name="KSO_WM_UNIT_LAYERLEVEL" val="1"/>
  <p:tag name="KSO_WM_TAG_VERSION" val="1.0"/>
  <p:tag name="KSO_WM_BEAUTIFY_FLAG" val="#wm#"/>
  <p:tag name="KSO_WM_CHIP_GROUPID" val="5e7310da9a230a26b9e88a19"/>
  <p:tag name="KSO_WM_CHIP_XID" val="5e7310da9a230a26b9e88a1a"/>
  <p:tag name="KSO_WM_UNIT_DEC_AREA_ID" val="07f0aa20a46c44089f984ed0b4dad38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b&quot;,&quot;fill_mode&quot;:&quot;full&quot;,&quot;sacle_strategy&quot;:&quot;smart&quot;}"/>
  <p:tag name="KSO_WM_ASSEMBLE_CHIP_INDEX" val="68a6266956a245549d13e122c551ffe1"/>
  <p:tag name="KSO_WM_UNIT_PLACING_PICTURE" val="68a6266956a245549d13e122c551ffe1"/>
  <p:tag name="KSO_WM_UNIT_SUPPORT_UNIT_TYPE" val="[&quot;d&quot;,&quot;θ&quot;]"/>
  <p:tag name="KSO_WM_TEMPLATE_ASSEMBLE_XID" val="5faa36930f63d42c48477301"/>
  <p:tag name="KSO_WM_TEMPLATE_ASSEMBLE_GROUPID" val="5faa36930f63d42c48477301"/>
</p:tagLst>
</file>

<file path=ppt/tags/tag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0.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21"/>
  <p:tag name="KSO_WM_UNIT_HIGHLIGHT" val="0"/>
  <p:tag name="KSO_WM_UNIT_COMPATIBLE" val="0"/>
  <p:tag name="KSO_WM_UNIT_DIAGRAM_ISNUMVISUAL" val="0"/>
  <p:tag name="KSO_WM_UNIT_DIAGRAM_ISREFERUNIT" val="0"/>
  <p:tag name="KSO_WM_UNIT_TYPE" val="a"/>
  <p:tag name="KSO_WM_UNIT_INDEX" val="1"/>
  <p:tag name="KSO_WM_UNIT_ID" val="diagram20208642_1*a*1"/>
  <p:tag name="KSO_WM_TEMPLATE_CATEGORY" val="diagram"/>
  <p:tag name="KSO_WM_TEMPLATE_INDEX" val="20208642"/>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cec6d12de1d643a5afdaf1d8f750f6e3"/>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b&quot;,&quot;fill_mode&quot;:&quot;full&quot;,&quot;sacle_strategy&quot;:&quot;smart&quot;}"/>
  <p:tag name="KSO_WM_ASSEMBLE_CHIP_INDEX" val="37b86dd556804b83a6db54a13c670426"/>
  <p:tag name="KSO_WM_UNIT_TEXT_FILL_FORE_SCHEMECOLOR_INDEX_BRIGHTNESS" val="0"/>
  <p:tag name="KSO_WM_UNIT_TEXT_FILL_FORE_SCHEMECOLOR_INDEX" val="13"/>
  <p:tag name="KSO_WM_UNIT_TEXT_FILL_TYPE" val="1"/>
  <p:tag name="KSO_WM_TEMPLATE_ASSEMBLE_XID" val="5faa36930f63d42c48477301"/>
  <p:tag name="KSO_WM_TEMPLATE_ASSEMBLE_GROUPID" val="5faa36930f63d42c48477301"/>
</p:tagLst>
</file>

<file path=ppt/tags/tag121.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8642_1*f*1"/>
  <p:tag name="KSO_WM_TEMPLATE_CATEGORY" val="diagram"/>
  <p:tag name="KSO_WM_TEMPLATE_INDEX" val="20208642"/>
  <p:tag name="KSO_WM_UNIT_LAYERLEVEL" val="1"/>
  <p:tag name="KSO_WM_TAG_VERSION" val="1.0"/>
  <p:tag name="KSO_WM_BEAUTIFY_FLAG" val="#wm#"/>
  <p:tag name="KSO_WM_UNIT_DEFAULT_FONT" val="14;20;2"/>
  <p:tag name="KSO_WM_UNIT_BLOCK" val="0"/>
  <p:tag name="KSO_WM_UNIT_VALUE" val="114"/>
  <p:tag name="KSO_WM_UNIT_SHOW_EDIT_AREA_INDICATION" val="1"/>
  <p:tag name="KSO_WM_CHIP_GROUPID" val="5e6b05596848fb12bee65ac8"/>
  <p:tag name="KSO_WM_CHIP_XID" val="5e6b05596848fb12bee65aca"/>
  <p:tag name="KSO_WM_UNIT_DEC_AREA_ID" val="42da24b19e3944c19dbde8ee6fbab458"/>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cc5497e11e94892820a73d4920290db"/>
  <p:tag name="KSO_WM_UNIT_TEXT_FILL_FORE_SCHEMECOLOR_INDEX_BRIGHTNESS" val="0.25"/>
  <p:tag name="KSO_WM_UNIT_TEXT_FILL_FORE_SCHEMECOLOR_INDEX" val="13"/>
  <p:tag name="KSO_WM_UNIT_TEXT_FILL_TYPE" val="1"/>
  <p:tag name="KSO_WM_TEMPLATE_ASSEMBLE_XID" val="5faa36930f63d42c48477301"/>
  <p:tag name="KSO_WM_TEMPLATE_ASSEMBLE_GROUPID" val="5faa36930f63d42c48477301"/>
</p:tagLst>
</file>

<file path=ppt/tags/tag122.xml><?xml version="1.0" encoding="utf-8"?>
<p:tagLst xmlns:a="http://schemas.openxmlformats.org/drawingml/2006/main" xmlns:r="http://schemas.openxmlformats.org/officeDocument/2006/relationships" xmlns:p="http://schemas.openxmlformats.org/presentationml/2006/main">
  <p:tag name="KSO_WM_UNIT_BLOCK" val="0"/>
  <p:tag name="KSO_WM_UNIT_SM_LIMIT_TYPE" val="0"/>
  <p:tag name="KSO_WM_UNIT_DEC_AREA_ID" val="fefc20739dc6462ca72834e84120c38c"/>
  <p:tag name="KSO_WM_UNIT_HIGHLIGHT" val="0"/>
  <p:tag name="KSO_WM_UNIT_COMPATIBLE" val="0"/>
  <p:tag name="KSO_WM_UNIT_DIAGRAM_ISNUMVISUAL" val="0"/>
  <p:tag name="KSO_WM_UNIT_DIAGRAM_ISREFERUNIT" val="0"/>
  <p:tag name="KSO_WM_UNIT_TYPE" val="i"/>
  <p:tag name="KSO_WM_UNIT_INDEX" val="1"/>
  <p:tag name="KSO_WM_UNIT_ID" val="diagram20208642_1*i*1"/>
  <p:tag name="KSO_WM_TEMPLATE_CATEGORY" val="diagram"/>
  <p:tag name="KSO_WM_TEMPLATE_INDEX" val="20208642"/>
  <p:tag name="KSO_WM_UNIT_LAYERLEVEL" val="1"/>
  <p:tag name="KSO_WM_TAG_VERSION" val="1.0"/>
  <p:tag name="KSO_WM_BEAUTIFY_FLAG" val="#wm#"/>
  <p:tag name="KSO_WM_UNIT_DECORATE_INFO" val="{&quot;DecorateInfoH&quot;:{&quot;IsAbs&quot;:true},&quot;DecorateInfoW&quot;:{&quot;IsAbs&quot;:true},&quot;DecorateInfoX&quot;:{&quot;IsAbs&quot;:true,&quot;Pos&quot;:2},&quot;DecorateInfoY&quot;:{&quot;IsAbs&quot;:true,&quot;Pos&quot;:0},&quot;ReferentInfo&quot;:{&quot;Id&quot;:&quot;cec6d12de1d643a5afdaf1d8f750f6e3&quot;,&quot;X&quot;:{&quot;Pos&quot;:0},&quot;Y&quot;:{&quot;Pos&quot;:0}},&quot;whChangeMode&quot;:0}"/>
  <p:tag name="KSO_WM_CHIP_GROUPID" val="5ef20926a491bb0086638a82"/>
  <p:tag name="KSO_WM_CHIP_XID" val="5ef20926a491bb0086638a83"/>
  <p:tag name="KSO_WM_UNIT_FILL_FORE_SCHEMECOLOR_INDEX_BRIGHTNESS" val="0"/>
  <p:tag name="KSO_WM_UNIT_FILL_FORE_SCHEMECOLOR_INDEX" val="5"/>
  <p:tag name="KSO_WM_UNIT_FILL_TYPE" val="1"/>
  <p:tag name="KSO_WM_UNIT_VALUE" val="6"/>
  <p:tag name="KSO_WM_TEMPLATE_ASSEMBLE_XID" val="5faa36930f63d42c48477301"/>
  <p:tag name="KSO_WM_TEMPLATE_ASSEMBLE_GROUPID" val="5faa36930f63d42c48477301"/>
</p:tagLst>
</file>

<file path=ppt/tags/tag123.xml><?xml version="1.0" encoding="utf-8"?>
<p:tagLst xmlns:a="http://schemas.openxmlformats.org/drawingml/2006/main" xmlns:r="http://schemas.openxmlformats.org/officeDocument/2006/relationships" xmlns:p="http://schemas.openxmlformats.org/presentationml/2006/main">
  <p:tag name="KSO_WM_SLIDE_BACKGROUND" val="[&quot;general&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t&quot;,&quot;text_direction&quot;:&quot;horizontal&quot;,&quot;support_big_font&quot;:false,&quot;picture_toward&quot;:0,&quot;picture_dockside&quot;:[],&quot;fill_id&quot;:&quot;fbc1d1c81b9c4bca8f09873cfc4ac6db&quot;,&quot;fill_align&quot;:&quot;lt&quot;,&quot;chip_types&quot;:[&quot;header&quot;]},{&quot;text_align&quot;:&quot;cm&quot;,&quot;text_direction&quot;:&quot;horizontal&quot;,&quot;support_big_font&quot;:false,&quot;picture_toward&quot;:0,&quot;picture_dockside&quot;:[],&quot;fill_id&quot;:&quot;b75398619825408a92a864640e258cb6&quot;,&quot;fill_align&quot;:&quot;cm&quot;,&quot;chip_types&quot;:[&quot;picture&quot;]},{&quot;text_align&quot;:&quot;lm&quot;,&quot;text_direction&quot;:&quot;horizontal&quot;,&quot;support_big_font&quot;:false,&quot;picture_toward&quot;:0,&quot;picture_dockside&quot;:[],&quot;fill_id&quot;:&quot;a029c579bd3845fa9b542ca00b250bae&quot;,&quot;fill_align&quot;:&quot;cm&quot;,&quot;chip_types&quot;:[&quot;text&quot;,&quot;picture&quot;]},{&quot;text_align&quot;:&quot;lm&quot;,&quot;text_direction&quot;:&quot;horizontal&quot;,&quot;support_big_font&quot;:false,&quot;picture_toward&quot;:0,&quot;picture_dockside&quot;:[],&quot;fill_id&quot;:&quot;9f8a9758a30d42e2bc34dd27ea888b28&quot;,&quot;fill_align&quot;:&quot;cm&quot;,&quot;chip_types&quot;:[&quot;text&quot;,&quot;picture&quot;]}]]"/>
  <p:tag name="KSO_WM_SLIDE_ID" val="diagram20213339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20"/>
  <p:tag name="KSO_WM_SLIDE_POSITION" val="0*48"/>
  <p:tag name="KSO_WM_TAG_VERSION" val="1.0"/>
  <p:tag name="KSO_WM_BEAUTIFY_FLAG" val="#wm#"/>
  <p:tag name="KSO_WM_TEMPLATE_CATEGORY" val="diagram"/>
  <p:tag name="KSO_WM_TEMPLATE_INDEX" val="20213339"/>
  <p:tag name="KSO_WM_SLIDE_LAYOUT" val="a_d_f"/>
  <p:tag name="KSO_WM_SLIDE_LAYOUT_CNT" val="1_1_2"/>
  <p:tag name="KSO_WM_CHIP_XID" val="5f696417553136823a5e615e"/>
  <p:tag name="KSO_WM_SLIDE_CAN_ADD_NAVIGATION" val="1"/>
  <p:tag name="KSO_WM_CHIP_DECFILLPROP" val="[]"/>
  <p:tag name="KSO_WM_CHIP_GROUPID" val="5f5ee1ca4d6848d78f644aec"/>
  <p:tag name="KSO_WM_SLIDE_BK_DARK_LIGHT" val="2"/>
  <p:tag name="KSO_WM_SLIDE_BACKGROUND_TYPE" val="general"/>
  <p:tag name="KSO_WM_SLIDE_SUPPORT_FEATURE_TYPE" val="0"/>
  <p:tag name="KSO_WM_TEMPLATE_ASSEMBLE_XID" val="5fb1df3030a0f79ad1c42c2c"/>
  <p:tag name="KSO_WM_TEMPLATE_ASSEMBLE_GROUPID" val="5fb1df3030a0f79ad1c42c2c"/>
  <p:tag name="KSO_WM_SLIDE_LAYOUT_INFO" val="{&quot;backgroundInfo&quot;:[{&quot;bottom&quot;:0,&quot;bottomAbs&quot;:false,&quot;left&quot;:0,&quot;leftAbs&quot;:false,&quot;right&quot;:0,&quot;rightAbs&quot;:false,&quot;top&quot;:0,&quot;topAbs&quot;:false,&quot;type&quot;:&quot;general&quot;}],&quot;id&quot;:&quot;2020-11-16T10:08:49&quot;,&quot;maxSize&quot;:{&quot;size1&quot;:26.699999999999999},&quot;minSize&quot;:{&quot;size1&quot;:22.199999999999999},&quot;normalSize&quot;:{&quot;size1&quot;:22.199999999999999},&quot;subLayout&quot;:[{&quot;id&quot;:&quot;2020-11-16T10:08:49&quot;,&quot;margin&quot;:{&quot;bottom&quot;:0,&quot;left&quot;:1.6929999589920044,&quot;right&quot;:1.6929999589920044,&quot;top&quot;:1.6929999589920044},&quot;type&quot;:0},{&quot;direction&quot;:1,&quot;id&quot;:&quot;2020-11-16T10:08:49&quot;,&quot;maxSize&quot;:{&quot;size1&quot;:44.999622901280723},&quot;minSize&quot;:{&quot;size1&quot;:34.999622901280723},&quot;normalSize&quot;:{&quot;size1&quot;:37.599622901280725},&quot;subLayout&quot;:[{&quot;id&quot;:&quot;2020-11-16T10:08:49&quot;,&quot;margin&quot;:{&quot;bottom&quot;:1.6929999589920044,&quot;left&quot;:1.6929999589920044,&quot;right&quot;:0.026000002399086952,&quot;top&quot;:0.84700000286102295},&quot;type&quot;:0},{&quot;direction&quot;:1,&quot;id&quot;:&quot;2020-11-16T10:08:49&quot;,&quot;maxSize&quot;:{&quot;size1&quot;:56.099395678781427},&quot;minSize&quot;:{&quot;size1&quot;:31.999395678781426},&quot;normalSize&quot;:{&quot;size1&quot;:46.099395678781427},&quot;subLayout&quot;:[{&quot;id&quot;:&quot;2020-11-16T10:08:49&quot;,&quot;margin&quot;:{&quot;bottom&quot;:4.2329998016357422,&quot;left&quot;:0.81999999284744263,&quot;right&quot;:0.026000002399086952,&quot;top&quot;:3.809999942779541},&quot;type&quot;:0},{&quot;id&quot;:&quot;2020-11-16T10:08:49&quot;,&quot;margin&quot;:{&quot;bottom&quot;:4.2329998016357422,&quot;left&quot;:0.81999999284744263,&quot;right&quot;:1.6929999589920044,&quot;top&quot;:3.809999942779541},&quot;type&quot;:0}],&quot;type&quot;:0}],&quot;type&quot;:0}],&quot;type&quot;:0}"/>
  <p:tag name="FIXED_XID_TMP" val="5f5ee1ca4d6848d78f644aec"/>
</p:tagLst>
</file>

<file path=ppt/tags/tag1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13339_1*i*1"/>
  <p:tag name="KSO_WM_TEMPLATE_CATEGORY" val="diagram"/>
  <p:tag name="KSO_WM_TEMPLATE_INDEX" val="20213339"/>
  <p:tag name="KSO_WM_UNIT_LAYERLEVEL" val="1"/>
  <p:tag name="KSO_WM_TAG_VERSION" val="1.0"/>
  <p:tag name="KSO_WM_BEAUTIFY_FLAG" val="#wm#"/>
  <p:tag name="KSO_WM_UNIT_TYPE" val="i"/>
  <p:tag name="KSO_WM_UNIT_INDEX" val="1"/>
  <p:tag name="KSO_WM_UNIT_BLOCK" val="0"/>
  <p:tag name="KSO_WM_UNIT_SM_LIMIT_TYPE" val="2"/>
  <p:tag name="KSO_WM_UNIT_DEC_AREA_ID" val="df712afa503d40059edf532ed86b5b72"/>
  <p:tag name="KSO_WM_UNIT_DECORATE_INFO" val="{&quot;DecorateInfoH&quot;:{&quot;IsAbs&quot;:true},&quot;DecorateInfoW&quot;:{&quot;IsAbs&quot;:true},&quot;DecorateInfoX&quot;:{&quot;IsAbs&quot;:true,&quot;Pos&quot;:1},&quot;DecorateInfoY&quot;:{&quot;IsAbs&quot;:true,&quot;Pos&quot;:1},&quot;ReferentInfo&quot;:{&quot;Id&quot;:&quot;4d47e7a670c944e2ac41bcfaff2891fe;6efd39c005ad449daa4efd5b2b25fbc9&quot;,&quot;X&quot;:{&quot;Pos&quot;:0},&quot;Y&quot;:{&quot;Pos&quot;:1}},&quot;whChangeMode&quot;:0}"/>
  <p:tag name="KSO_WM_CHIP_GROUPID" val="5f5ee1ca4d6848d78f644aec"/>
  <p:tag name="KSO_WM_CHIP_XID" val="5f696417553136823a5e615e"/>
  <p:tag name="KSO_WM_UNIT_FILL_FORE_SCHEMECOLOR_INDEX_BRIGHTNESS" val="0"/>
  <p:tag name="KSO_WM_UNIT_FILL_FORE_SCHEMECOLOR_INDEX" val="16"/>
  <p:tag name="KSO_WM_UNIT_FILL_TYPE" val="1"/>
  <p:tag name="KSO_WM_UNIT_SHADOW_SCHEMECOLOR_INDEX_BRIGHTNESS" val="-0.25"/>
  <p:tag name="KSO_WM_UNIT_SHADOW_SCHEMECOLOR_INDEX" val="16"/>
  <p:tag name="KSO_WM_UNIT_TEXT_FILL_FORE_SCHEMECOLOR_INDEX_BRIGHTNESS" val="0"/>
  <p:tag name="KSO_WM_UNIT_TEXT_FILL_FORE_SCHEMECOLOR_INDEX" val="2"/>
  <p:tag name="KSO_WM_UNIT_TEXT_FILL_TYPE" val="1"/>
  <p:tag name="KSO_WM_UNIT_VALUE" val="583"/>
  <p:tag name="KSO_WM_TEMPLATE_ASSEMBLE_XID" val="5fb1df3030a0f79ad1c42c2c"/>
  <p:tag name="KSO_WM_TEMPLATE_ASSEMBLE_GROUPID" val="5fb1df3030a0f79ad1c42c2c"/>
</p:tagLst>
</file>

<file path=ppt/tags/tag125.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13339_1*a*1"/>
  <p:tag name="KSO_WM_TEMPLATE_CATEGORY" val="diagram"/>
  <p:tag name="KSO_WM_TEMPLATE_INDEX" val="20213339"/>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6f44d5ef96f84938b4ea5f6142a48ac8"/>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929dbd6634594c38b3fcd0009aca3cc8"/>
  <p:tag name="KSO_WM_UNIT_TEXT_FILL_FORE_SCHEMECOLOR_INDEX_BRIGHTNESS" val="0"/>
  <p:tag name="KSO_WM_UNIT_TEXT_FILL_FORE_SCHEMECOLOR_INDEX" val="13"/>
  <p:tag name="KSO_WM_UNIT_TEXT_FILL_TYPE" val="1"/>
  <p:tag name="KSO_WM_TEMPLATE_ASSEMBLE_XID" val="5fb1df3030a0f79ad1c42c2c"/>
  <p:tag name="KSO_WM_TEMPLATE_ASSEMBLE_GROUPID" val="5fb1df3030a0f79ad1c42c2c"/>
</p:tagLst>
</file>

<file path=ppt/tags/tag126.xml><?xml version="1.0" encoding="utf-8"?>
<p:tagLst xmlns:a="http://schemas.openxmlformats.org/drawingml/2006/main" xmlns:r="http://schemas.openxmlformats.org/officeDocument/2006/relationships" xmlns:p="http://schemas.openxmlformats.org/presentationml/2006/main">
  <p:tag name="KSO_WM_UNIT_VALUE" val="1142*1100"/>
  <p:tag name="KSO_WM_UNIT_HIGHLIGHT" val="0"/>
  <p:tag name="KSO_WM_UNIT_COMPATIBLE" val="0"/>
  <p:tag name="KSO_WM_UNIT_DIAGRAM_ISNUMVISUAL" val="0"/>
  <p:tag name="KSO_WM_UNIT_DIAGRAM_ISREFERUNIT" val="0"/>
  <p:tag name="KSO_WM_UNIT_TYPE" val="d"/>
  <p:tag name="KSO_WM_UNIT_INDEX" val="1"/>
  <p:tag name="KSO_WM_UNIT_ID" val="diagram20213339_1*d*1"/>
  <p:tag name="KSO_WM_TEMPLATE_CATEGORY" val="diagram"/>
  <p:tag name="KSO_WM_TEMPLATE_INDEX" val="20213339"/>
  <p:tag name="KSO_WM_UNIT_LAYERLEVEL" val="1"/>
  <p:tag name="KSO_WM_TAG_VERSION" val="1.0"/>
  <p:tag name="KSO_WM_BEAUTIFY_FLAG" val="#wm#"/>
  <p:tag name="KSO_WM_CHIP_GROUPID" val="5e7310da9a230a26b9e88a19"/>
  <p:tag name="KSO_WM_CHIP_XID" val="5e7310da9a230a26b9e88a1a"/>
  <p:tag name="KSO_WM_UNIT_DEC_AREA_ID" val="da34ec4838814f4d8b2dea70399cbcc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29c1960cfc774abd9b9e666a10aa2962"/>
  <p:tag name="KSO_WM_UNIT_PLACING_PICTURE" val="29c1960cfc774abd9b9e666a10aa2962"/>
  <p:tag name="KSO_WM_TEMPLATE_ASSEMBLE_XID" val="5fb1df3030a0f79ad1c42c2c"/>
  <p:tag name="KSO_WM_TEMPLATE_ASSEMBLE_GROUPID" val="5fb1df3030a0f79ad1c42c2c"/>
  <p:tag name="REFSHAPE" val="406848964"/>
</p:tagLst>
</file>

<file path=ppt/tags/tag127.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3339_1*f*1"/>
  <p:tag name="KSO_WM_TEMPLATE_CATEGORY" val="diagram"/>
  <p:tag name="KSO_WM_TEMPLATE_INDEX" val="20213339"/>
  <p:tag name="KSO_WM_UNIT_LAYERLEVEL" val="1"/>
  <p:tag name="KSO_WM_TAG_VERSION" val="1.0"/>
  <p:tag name="KSO_WM_BEAUTIFY_FLAG" val="#wm#"/>
  <p:tag name="KSO_WM_UNIT_DEFAULT_FONT" val="14;20;2"/>
  <p:tag name="KSO_WM_UNIT_BLOCK" val="0"/>
  <p:tag name="KSO_WM_UNIT_VALUE" val="72"/>
  <p:tag name="KSO_WM_UNIT_SHOW_EDIT_AREA_INDICATION" val="1"/>
  <p:tag name="KSO_WM_CHIP_GROUPID" val="5e6b05596848fb12bee65ac8"/>
  <p:tag name="KSO_WM_CHIP_XID" val="5e6b05596848fb12bee65aca"/>
  <p:tag name="KSO_WM_UNIT_DEC_AREA_ID" val="4d47e7a670c944e2ac41bcfaff2891f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04142ebea40b4fd290f4f0c5c6eea481"/>
  <p:tag name="KSO_WM_UNIT_SUPPORT_UNIT_TYPE" val="[&quot;d&quot;]"/>
  <p:tag name="KSO_WM_UNIT_TEXT_FILL_FORE_SCHEMECOLOR_INDEX_BRIGHTNESS" val="0.25"/>
  <p:tag name="KSO_WM_UNIT_TEXT_FILL_FORE_SCHEMECOLOR_INDEX" val="13"/>
  <p:tag name="KSO_WM_UNIT_TEXT_FILL_TYPE" val="1"/>
  <p:tag name="KSO_WM_TEMPLATE_ASSEMBLE_XID" val="5fb1df3030a0f79ad1c42c2c"/>
  <p:tag name="KSO_WM_TEMPLATE_ASSEMBLE_GROUPID" val="5fb1df3030a0f79ad1c42c2c"/>
</p:tagLst>
</file>

<file path=ppt/tags/tag128.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diagram20213339_1*f*2"/>
  <p:tag name="KSO_WM_TEMPLATE_CATEGORY" val="diagram"/>
  <p:tag name="KSO_WM_TEMPLATE_INDEX" val="20213339"/>
  <p:tag name="KSO_WM_UNIT_LAYERLEVEL" val="1"/>
  <p:tag name="KSO_WM_TAG_VERSION" val="1.0"/>
  <p:tag name="KSO_WM_BEAUTIFY_FLAG" val="#wm#"/>
  <p:tag name="KSO_WM_UNIT_DEFAULT_FONT" val="14;20;2"/>
  <p:tag name="KSO_WM_UNIT_BLOCK" val="0"/>
  <p:tag name="KSO_WM_UNIT_VALUE" val="72"/>
  <p:tag name="KSO_WM_UNIT_SHOW_EDIT_AREA_INDICATION" val="1"/>
  <p:tag name="KSO_WM_CHIP_GROUPID" val="5e6b05596848fb12bee65ac8"/>
  <p:tag name="KSO_WM_CHIP_XID" val="5e6b05596848fb12bee65aca"/>
  <p:tag name="KSO_WM_UNIT_DEC_AREA_ID" val="6efd39c005ad449daa4efd5b2b25fbc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7f706f2f207449099cbe2d3226d81ea9"/>
  <p:tag name="KSO_WM_UNIT_SUPPORT_UNIT_TYPE" val="[&quot;d&quot;]"/>
  <p:tag name="KSO_WM_UNIT_TEXT_FILL_FORE_SCHEMECOLOR_INDEX_BRIGHTNESS" val="0.25"/>
  <p:tag name="KSO_WM_UNIT_TEXT_FILL_FORE_SCHEMECOLOR_INDEX" val="13"/>
  <p:tag name="KSO_WM_UNIT_TEXT_FILL_TYPE" val="1"/>
  <p:tag name="KSO_WM_TEMPLATE_ASSEMBLE_XID" val="5fb1df3030a0f79ad1c42c2c"/>
  <p:tag name="KSO_WM_TEMPLATE_ASSEMBLE_GROUPID" val="5fb1df3030a0f79ad1c42c2c"/>
</p:tagLst>
</file>

<file path=ppt/tags/tag129.xml><?xml version="1.0" encoding="utf-8"?>
<p:tagLst xmlns:a="http://schemas.openxmlformats.org/drawingml/2006/main" xmlns:r="http://schemas.openxmlformats.org/officeDocument/2006/relationships" xmlns:p="http://schemas.openxmlformats.org/presentationml/2006/main">
  <p:tag name="KSO_WM_SLIDE_ID" val="diagram20187651_2"/>
  <p:tag name="KSO_WM_SLIDE_TYPE" val="text"/>
  <p:tag name="KSO_WM_SLIDE_SUBTYPE" val="diag"/>
  <p:tag name="KSO_WM_SLIDE_ITEM_CNT" val="3"/>
  <p:tag name="KSO_WM_SLIDE_INDEX" val="2"/>
  <p:tag name="KSO_WM_SLIDE_SIZE" val="845.481*288.05"/>
  <p:tag name="KSO_WM_SLIDE_POSITION" val="57.2593*125.975"/>
  <p:tag name="KSO_WM_DIAGRAM_GROUP_CODE" val="l1-1"/>
  <p:tag name="KSO_WM_SLIDE_DIAGTYPE" val="l"/>
  <p:tag name="KSO_WM_TAG_VERSION" val="1.0"/>
  <p:tag name="KSO_WM_BEAUTIFY_FLAG" val="#wm#"/>
  <p:tag name="KSO_WM_TEMPLATE_CATEGORY" val="diagram"/>
  <p:tag name="KSO_WM_TEMPLATE_INDEX" val="20187651"/>
  <p:tag name="KSO_WM_SLIDE_LAYOUT" val="l"/>
  <p:tag name="KSO_WM_SLIDE_LAYOUT_CNT" val="1"/>
</p:tagLst>
</file>

<file path=ppt/tags/tag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0.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7651"/>
  <p:tag name="KSO_WM_UNIT_TYPE" val="l_h_i"/>
  <p:tag name="KSO_WM_UNIT_INDEX" val="1_2_2"/>
  <p:tag name="KSO_WM_UNIT_ID" val="diagram20187651_3*l_h_i*1_2_2"/>
  <p:tag name="KSO_WM_UNIT_LAYERLEVEL" val="1_1_1"/>
  <p:tag name="KSO_WM_BEAUTIFY_FLAG" val="#wm#"/>
  <p:tag name="KSO_WM_TAG_VERSION" val="1.0"/>
  <p:tag name="KSO_WM_DIAGRAM_GROUP_CODE" val="l1-1"/>
  <p:tag name="KSO_WM_UNIT_HIGHLIGHT" val="0"/>
  <p:tag name="KSO_WM_UNIT_COMPATIBLE" val="0"/>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131.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7651"/>
  <p:tag name="KSO_WM_UNIT_TYPE" val="l_h_i"/>
  <p:tag name="KSO_WM_UNIT_INDEX" val="1_1_1"/>
  <p:tag name="KSO_WM_UNIT_ID" val="diagram20187651_3*l_h_i*1_1_1"/>
  <p:tag name="KSO_WM_UNIT_LAYERLEVEL" val="1_1_1"/>
  <p:tag name="KSO_WM_BEAUTIFY_FLAG" val="#wm#"/>
  <p:tag name="KSO_WM_TAG_VERSION" val="1.0"/>
  <p:tag name="KSO_WM_DIAGRAM_GROUP_CODE" val="l1-1"/>
  <p:tag name="KSO_WM_UNIT_HIGHLIGHT" val="0"/>
  <p:tag name="KSO_WM_UNIT_COMPATIBLE" val="0"/>
  <p:tag name="KSO_WM_UNIT_TEXT_FILL_FORE_SCHEMECOLOR_INDEX" val="13"/>
  <p:tag name="KSO_WM_UNIT_TEXT_FILL_TYPE" val="1"/>
  <p:tag name="KSO_WM_UNIT_USESOURCEFORMAT_APPLY" val="1"/>
  <p:tag name="KSO_WM_UNIT_DIAGRAM_SCHEMECOLOR_ID" val="0"/>
</p:tagLst>
</file>

<file path=ppt/tags/tag132.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7651"/>
  <p:tag name="KSO_WM_UNIT_TYPE" val="l_h_i"/>
  <p:tag name="KSO_WM_UNIT_INDEX" val="1_1_2"/>
  <p:tag name="KSO_WM_UNIT_ID" val="diagram20187651_3*l_h_i*1_1_2"/>
  <p:tag name="KSO_WM_UNIT_LAYERLEVEL" val="1_1_1"/>
  <p:tag name="KSO_WM_BEAUTIFY_FLAG" val="#wm#"/>
  <p:tag name="KSO_WM_TAG_VERSION" val="1.0"/>
  <p:tag name="KSO_WM_DIAGRAM_GROUP_CODE" val="l1-1"/>
  <p:tag name="KSO_WM_UNIT_HIGHLIGHT" val="0"/>
  <p:tag name="KSO_WM_UNIT_COMPATIBLE" val="0"/>
  <p:tag name="KSO_WM_UNIT_TEXT_FILL_FORE_SCHEMECOLOR_INDEX" val="13"/>
  <p:tag name="KSO_WM_UNIT_TEXT_FILL_TYPE" val="1"/>
  <p:tag name="KSO_WM_UNIT_USESOURCEFORMAT_APPLY" val="1"/>
  <p:tag name="KSO_WM_UNIT_DIAGRAM_SCHEMECOLOR_ID" val="0"/>
</p:tagLst>
</file>

<file path=ppt/tags/tag133.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7651"/>
  <p:tag name="KSO_WM_UNIT_TYPE" val="l_h_i"/>
  <p:tag name="KSO_WM_UNIT_INDEX" val="1_1_3"/>
  <p:tag name="KSO_WM_UNIT_ID" val="diagram20187651_3*l_h_i*1_1_3"/>
  <p:tag name="KSO_WM_UNIT_LAYERLEVEL" val="1_1_1"/>
  <p:tag name="KSO_WM_BEAUTIFY_FLAG" val="#wm#"/>
  <p:tag name="KSO_WM_TAG_VERSION" val="1.0"/>
  <p:tag name="KSO_WM_DIAGRAM_GROUP_CODE" val="l1-1"/>
  <p:tag name="KSO_WM_UNIT_HIGHLIGHT" val="0"/>
  <p:tag name="KSO_WM_UNIT_COMPATIBLE" val="0"/>
  <p:tag name="KSO_WM_UNIT_TEXT_FILL_FORE_SCHEMECOLOR_INDEX" val="13"/>
  <p:tag name="KSO_WM_UNIT_TEXT_FILL_TYPE" val="1"/>
  <p:tag name="KSO_WM_UNIT_USESOURCEFORMAT_APPLY" val="1"/>
  <p:tag name="KSO_WM_UNIT_DIAGRAM_SCHEMECOLOR_ID" val="0"/>
</p:tagLst>
</file>

<file path=ppt/tags/tag134.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7651"/>
  <p:tag name="KSO_WM_UNIT_TYPE" val="l_h_i"/>
  <p:tag name="KSO_WM_UNIT_INDEX" val="1_1_4"/>
  <p:tag name="KSO_WM_UNIT_ID" val="diagram20187651_3*l_h_i*1_1_4"/>
  <p:tag name="KSO_WM_UNIT_LAYERLEVEL" val="1_1_1"/>
  <p:tag name="KSO_WM_BEAUTIFY_FLAG" val="#wm#"/>
  <p:tag name="KSO_WM_TAG_VERSION" val="1.0"/>
  <p:tag name="KSO_WM_DIAGRAM_GROUP_CODE" val="l1-1"/>
  <p:tag name="KSO_WM_UNIT_HIGHLIGHT" val="0"/>
  <p:tag name="KSO_WM_UNIT_COMPATIBLE" val="0"/>
  <p:tag name="KSO_WM_UNIT_TEXT_FILL_FORE_SCHEMECOLOR_INDEX" val="13"/>
  <p:tag name="KSO_WM_UNIT_TEXT_FILL_TYPE" val="1"/>
  <p:tag name="KSO_WM_UNIT_USESOURCEFORMAT_APPLY" val="1"/>
  <p:tag name="KSO_WM_UNIT_DIAGRAM_SCHEMECOLOR_ID" val="0"/>
</p:tagLst>
</file>

<file path=ppt/tags/tag135.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7651"/>
  <p:tag name="KSO_WM_UNIT_TYPE" val="l_h_i"/>
  <p:tag name="KSO_WM_UNIT_INDEX" val="1_1_5"/>
  <p:tag name="KSO_WM_UNIT_ID" val="diagram20187651_3*l_h_i*1_1_5"/>
  <p:tag name="KSO_WM_UNIT_LAYERLEVEL" val="1_1_1"/>
  <p:tag name="KSO_WM_BEAUTIFY_FLAG" val="#wm#"/>
  <p:tag name="KSO_WM_TAG_VERSION" val="1.0"/>
  <p:tag name="KSO_WM_DIAGRAM_GROUP_CODE" val="l1-1"/>
  <p:tag name="KSO_WM_UNIT_HIGHLIGHT" val="0"/>
  <p:tag name="KSO_WM_UNIT_COMPATIBLE" val="0"/>
  <p:tag name="KSO_WM_UNIT_TEXT_FILL_FORE_SCHEMECOLOR_INDEX" val="13"/>
  <p:tag name="KSO_WM_UNIT_TEXT_FILL_TYPE" val="1"/>
  <p:tag name="KSO_WM_UNIT_USESOURCEFORMAT_APPLY" val="1"/>
  <p:tag name="KSO_WM_UNIT_DIAGRAM_SCHEMECOLOR_ID" val="0"/>
</p:tagLst>
</file>

<file path=ppt/tags/tag136.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7651"/>
  <p:tag name="KSO_WM_UNIT_TYPE" val="l_h_i"/>
  <p:tag name="KSO_WM_UNIT_INDEX" val="1_1_6"/>
  <p:tag name="KSO_WM_UNIT_ID" val="diagram20187651_3*l_h_i*1_1_6"/>
  <p:tag name="KSO_WM_UNIT_LAYERLEVEL" val="1_1_1"/>
  <p:tag name="KSO_WM_BEAUTIFY_FLAG" val="#wm#"/>
  <p:tag name="KSO_WM_TAG_VERSION" val="1.0"/>
  <p:tag name="KSO_WM_DIAGRAM_GROUP_CODE" val="l1-1"/>
  <p:tag name="KSO_WM_UNIT_HIGHLIGHT" val="0"/>
  <p:tag name="KSO_WM_UNIT_COMPATIBLE" val="0"/>
  <p:tag name="KSO_WM_UNIT_TEXT_FILL_FORE_SCHEMECOLOR_INDEX" val="13"/>
  <p:tag name="KSO_WM_UNIT_TEXT_FILL_TYPE" val="1"/>
  <p:tag name="KSO_WM_UNIT_USESOURCEFORMAT_APPLY" val="1"/>
  <p:tag name="KSO_WM_UNIT_DIAGRAM_SCHEMECOLOR_ID" val="0"/>
</p:tagLst>
</file>

<file path=ppt/tags/tag137.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7651"/>
  <p:tag name="KSO_WM_UNIT_TYPE" val="l_h_i"/>
  <p:tag name="KSO_WM_UNIT_INDEX" val="1_1_7"/>
  <p:tag name="KSO_WM_UNIT_ID" val="diagram20187651_3*l_h_i*1_1_7"/>
  <p:tag name="KSO_WM_UNIT_LAYERLEVEL" val="1_1_1"/>
  <p:tag name="KSO_WM_BEAUTIFY_FLAG" val="#wm#"/>
  <p:tag name="KSO_WM_TAG_VERSION" val="1.0"/>
  <p:tag name="KSO_WM_DIAGRAM_GROUP_CODE" val="l1-1"/>
  <p:tag name="KSO_WM_UNIT_HIGHLIGHT" val="0"/>
  <p:tag name="KSO_WM_UNIT_COMPATIBLE" val="0"/>
  <p:tag name="KSO_WM_UNIT_TEXT_FILL_FORE_SCHEMECOLOR_INDEX" val="13"/>
  <p:tag name="KSO_WM_UNIT_TEXT_FILL_TYPE" val="1"/>
  <p:tag name="KSO_WM_UNIT_USESOURCEFORMAT_APPLY" val="1"/>
  <p:tag name="KSO_WM_UNIT_DIAGRAM_SCHEMECOLOR_ID" val="0"/>
</p:tagLst>
</file>

<file path=ppt/tags/tag138.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7651"/>
  <p:tag name="KSO_WM_UNIT_TYPE" val="l_h_i"/>
  <p:tag name="KSO_WM_UNIT_INDEX" val="1_1_8"/>
  <p:tag name="KSO_WM_UNIT_ID" val="diagram20187651_3*l_h_i*1_1_8"/>
  <p:tag name="KSO_WM_UNIT_LAYERLEVEL" val="1_1_1"/>
  <p:tag name="KSO_WM_BEAUTIFY_FLAG" val="#wm#"/>
  <p:tag name="KSO_WM_TAG_VERSION" val="1.0"/>
  <p:tag name="KSO_WM_DIAGRAM_GROUP_CODE" val="l1-1"/>
  <p:tag name="KSO_WM_UNIT_HIGHLIGHT" val="0"/>
  <p:tag name="KSO_WM_UNIT_COMPATIBLE" val="0"/>
  <p:tag name="KSO_WM_UNIT_TEXT_FILL_FORE_SCHEMECOLOR_INDEX" val="13"/>
  <p:tag name="KSO_WM_UNIT_TEXT_FILL_TYPE" val="1"/>
  <p:tag name="KSO_WM_UNIT_USESOURCEFORMAT_APPLY" val="1"/>
  <p:tag name="KSO_WM_UNIT_DIAGRAM_SCHEMECOLOR_ID" val="0"/>
</p:tagLst>
</file>

<file path=ppt/tags/tag139.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7651"/>
  <p:tag name="KSO_WM_UNIT_TYPE" val="l_h_i"/>
  <p:tag name="KSO_WM_UNIT_INDEX" val="1_3_1"/>
  <p:tag name="KSO_WM_UNIT_ID" val="diagram20187651_3*l_h_i*1_3_1"/>
  <p:tag name="KSO_WM_UNIT_LAYERLEVEL" val="1_1_1"/>
  <p:tag name="KSO_WM_BEAUTIFY_FLAG" val="#wm#"/>
  <p:tag name="KSO_WM_TAG_VERSION" val="1.0"/>
  <p:tag name="KSO_WM_DIAGRAM_GROUP_CODE" val="l1-1"/>
  <p:tag name="KSO_WM_UNIT_HIGHLIGHT" val="0"/>
  <p:tag name="KSO_WM_UNIT_COMPATIBLE" val="0"/>
  <p:tag name="KSO_WM_UNIT_TEXT_FILL_FORE_SCHEMECOLOR_INDEX" val="13"/>
  <p:tag name="KSO_WM_UNIT_TEXT_FILL_TYPE" val="1"/>
  <p:tag name="KSO_WM_UNIT_USESOURCEFORMAT_APPLY" val="1"/>
  <p:tag name="KSO_WM_UNIT_DIAGRAM_SCHEMECOLOR_ID" val="0"/>
</p:tagLst>
</file>

<file path=ppt/tags/tag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0.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7651"/>
  <p:tag name="KSO_WM_UNIT_TYPE" val="l_h_i"/>
  <p:tag name="KSO_WM_UNIT_INDEX" val="1_3_2"/>
  <p:tag name="KSO_WM_UNIT_ID" val="diagram20187651_3*l_h_i*1_3_2"/>
  <p:tag name="KSO_WM_UNIT_LAYERLEVEL" val="1_1_1"/>
  <p:tag name="KSO_WM_BEAUTIFY_FLAG" val="#wm#"/>
  <p:tag name="KSO_WM_TAG_VERSION" val="1.0"/>
  <p:tag name="KSO_WM_DIAGRAM_GROUP_CODE" val="l1-1"/>
  <p:tag name="KSO_WM_UNIT_HIGHLIGHT" val="0"/>
  <p:tag name="KSO_WM_UNIT_COMPATIBLE" val="0"/>
  <p:tag name="KSO_WM_UNIT_TEXT_FILL_FORE_SCHEMECOLOR_INDEX" val="13"/>
  <p:tag name="KSO_WM_UNIT_TEXT_FILL_TYPE" val="1"/>
  <p:tag name="KSO_WM_UNIT_USESOURCEFORMAT_APPLY" val="1"/>
  <p:tag name="KSO_WM_UNIT_DIAGRAM_SCHEMECOLOR_ID" val="0"/>
</p:tagLst>
</file>

<file path=ppt/tags/tag141.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7651"/>
  <p:tag name="KSO_WM_UNIT_TYPE" val="l_h_i"/>
  <p:tag name="KSO_WM_UNIT_INDEX" val="1_3_3"/>
  <p:tag name="KSO_WM_UNIT_ID" val="diagram20187651_3*l_h_i*1_3_3"/>
  <p:tag name="KSO_WM_UNIT_LAYERLEVEL" val="1_1_1"/>
  <p:tag name="KSO_WM_BEAUTIFY_FLAG" val="#wm#"/>
  <p:tag name="KSO_WM_TAG_VERSION" val="1.0"/>
  <p:tag name="KSO_WM_DIAGRAM_GROUP_CODE" val="l1-1"/>
  <p:tag name="KSO_WM_UNIT_HIGHLIGHT" val="0"/>
  <p:tag name="KSO_WM_UNIT_COMPATIBLE" val="0"/>
  <p:tag name="KSO_WM_UNIT_TEXT_FILL_FORE_SCHEMECOLOR_INDEX" val="13"/>
  <p:tag name="KSO_WM_UNIT_TEXT_FILL_TYPE" val="1"/>
  <p:tag name="KSO_WM_UNIT_USESOURCEFORMAT_APPLY" val="1"/>
  <p:tag name="KSO_WM_UNIT_DIAGRAM_SCHEMECOLOR_ID" val="0"/>
</p:tagLst>
</file>

<file path=ppt/tags/tag142.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7651"/>
  <p:tag name="KSO_WM_UNIT_TYPE" val="l_h_i"/>
  <p:tag name="KSO_WM_UNIT_INDEX" val="1_3_4"/>
  <p:tag name="KSO_WM_UNIT_ID" val="diagram20187651_3*l_h_i*1_3_4"/>
  <p:tag name="KSO_WM_UNIT_LAYERLEVEL" val="1_1_1"/>
  <p:tag name="KSO_WM_BEAUTIFY_FLAG" val="#wm#"/>
  <p:tag name="KSO_WM_TAG_VERSION" val="1.0"/>
  <p:tag name="KSO_WM_DIAGRAM_GROUP_CODE" val="l1-1"/>
  <p:tag name="KSO_WM_UNIT_HIGHLIGHT" val="0"/>
  <p:tag name="KSO_WM_UNIT_COMPATIBLE" val="0"/>
  <p:tag name="KSO_WM_UNIT_TEXT_FILL_FORE_SCHEMECOLOR_INDEX" val="13"/>
  <p:tag name="KSO_WM_UNIT_TEXT_FILL_TYPE" val="1"/>
  <p:tag name="KSO_WM_UNIT_USESOURCEFORMAT_APPLY" val="1"/>
  <p:tag name="KSO_WM_UNIT_DIAGRAM_SCHEMECOLOR_ID" val="0"/>
</p:tagLst>
</file>

<file path=ppt/tags/tag143.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7651"/>
  <p:tag name="KSO_WM_UNIT_TYPE" val="l_h_i"/>
  <p:tag name="KSO_WM_UNIT_INDEX" val="1_3_5"/>
  <p:tag name="KSO_WM_UNIT_ID" val="diagram20187651_3*l_h_i*1_3_5"/>
  <p:tag name="KSO_WM_UNIT_LAYERLEVEL" val="1_1_1"/>
  <p:tag name="KSO_WM_BEAUTIFY_FLAG" val="#wm#"/>
  <p:tag name="KSO_WM_TAG_VERSION" val="1.0"/>
  <p:tag name="KSO_WM_DIAGRAM_GROUP_CODE" val="l1-1"/>
  <p:tag name="KSO_WM_UNIT_HIGHLIGHT" val="0"/>
  <p:tag name="KSO_WM_UNIT_COMPATIBLE" val="0"/>
  <p:tag name="KSO_WM_UNIT_TEXT_FILL_FORE_SCHEMECOLOR_INDEX" val="13"/>
  <p:tag name="KSO_WM_UNIT_TEXT_FILL_TYPE" val="1"/>
  <p:tag name="KSO_WM_UNIT_USESOURCEFORMAT_APPLY" val="1"/>
  <p:tag name="KSO_WM_UNIT_DIAGRAM_SCHEMECOLOR_ID" val="0"/>
</p:tagLst>
</file>

<file path=ppt/tags/tag144.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7651"/>
  <p:tag name="KSO_WM_UNIT_TYPE" val="l_h_i"/>
  <p:tag name="KSO_WM_UNIT_INDEX" val="1_3_6"/>
  <p:tag name="KSO_WM_UNIT_ID" val="diagram20187651_3*l_h_i*1_3_6"/>
  <p:tag name="KSO_WM_UNIT_LAYERLEVEL" val="1_1_1"/>
  <p:tag name="KSO_WM_BEAUTIFY_FLAG" val="#wm#"/>
  <p:tag name="KSO_WM_TAG_VERSION" val="1.0"/>
  <p:tag name="KSO_WM_DIAGRAM_GROUP_CODE" val="l1-1"/>
  <p:tag name="KSO_WM_UNIT_HIGHLIGHT" val="0"/>
  <p:tag name="KSO_WM_UNIT_COMPATIBLE" val="0"/>
  <p:tag name="KSO_WM_UNIT_TEXT_FILL_FORE_SCHEMECOLOR_INDEX" val="13"/>
  <p:tag name="KSO_WM_UNIT_TEXT_FILL_TYPE" val="1"/>
  <p:tag name="KSO_WM_UNIT_USESOURCEFORMAT_APPLY" val="1"/>
  <p:tag name="KSO_WM_UNIT_DIAGRAM_SCHEMECOLOR_ID" val="0"/>
</p:tagLst>
</file>

<file path=ppt/tags/tag145.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7651"/>
  <p:tag name="KSO_WM_UNIT_TYPE" val="l_h_i"/>
  <p:tag name="KSO_WM_UNIT_INDEX" val="1_3_7"/>
  <p:tag name="KSO_WM_UNIT_ID" val="diagram20187651_3*l_h_i*1_3_7"/>
  <p:tag name="KSO_WM_UNIT_LAYERLEVEL" val="1_1_1"/>
  <p:tag name="KSO_WM_BEAUTIFY_FLAG" val="#wm#"/>
  <p:tag name="KSO_WM_TAG_VERSION" val="1.0"/>
  <p:tag name="KSO_WM_DIAGRAM_GROUP_CODE" val="l1-1"/>
  <p:tag name="KSO_WM_UNIT_HIGHLIGHT" val="0"/>
  <p:tag name="KSO_WM_UNIT_COMPATIBLE" val="0"/>
  <p:tag name="KSO_WM_UNIT_TEXT_FILL_FORE_SCHEMECOLOR_INDEX" val="13"/>
  <p:tag name="KSO_WM_UNIT_TEXT_FILL_TYPE" val="1"/>
  <p:tag name="KSO_WM_UNIT_USESOURCEFORMAT_APPLY" val="1"/>
  <p:tag name="KSO_WM_UNIT_DIAGRAM_SCHEMECOLOR_ID" val="0"/>
</p:tagLst>
</file>

<file path=ppt/tags/tag146.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7651"/>
  <p:tag name="KSO_WM_UNIT_TYPE" val="l_h_i"/>
  <p:tag name="KSO_WM_UNIT_INDEX" val="1_3_8"/>
  <p:tag name="KSO_WM_UNIT_ID" val="diagram20187651_3*l_h_i*1_3_8"/>
  <p:tag name="KSO_WM_UNIT_LAYERLEVEL" val="1_1_1"/>
  <p:tag name="KSO_WM_BEAUTIFY_FLAG" val="#wm#"/>
  <p:tag name="KSO_WM_TAG_VERSION" val="1.0"/>
  <p:tag name="KSO_WM_DIAGRAM_GROUP_CODE" val="l1-1"/>
  <p:tag name="KSO_WM_UNIT_HIGHLIGHT" val="0"/>
  <p:tag name="KSO_WM_UNIT_COMPATIBLE" val="0"/>
  <p:tag name="KSO_WM_UNIT_TEXT_FILL_FORE_SCHEMECOLOR_INDEX" val="13"/>
  <p:tag name="KSO_WM_UNIT_TEXT_FILL_TYPE" val="1"/>
  <p:tag name="KSO_WM_UNIT_USESOURCEFORMAT_APPLY" val="1"/>
  <p:tag name="KSO_WM_UNIT_DIAGRAM_SCHEMECOLOR_ID" val="0"/>
</p:tagLst>
</file>

<file path=ppt/tags/tag147.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7651"/>
  <p:tag name="KSO_WM_UNIT_TYPE" val="l_h_i"/>
  <p:tag name="KSO_WM_UNIT_INDEX" val="1_2_7"/>
  <p:tag name="KSO_WM_UNIT_ID" val="diagram20187651_3*l_h_i*1_2_7"/>
  <p:tag name="KSO_WM_UNIT_LAYERLEVEL" val="1_1_1"/>
  <p:tag name="KSO_WM_BEAUTIFY_FLAG" val="#wm#"/>
  <p:tag name="KSO_WM_TAG_VERSION" val="1.0"/>
  <p:tag name="KSO_WM_DIAGRAM_GROUP_CODE" val="l1-1"/>
  <p:tag name="KSO_WM_UNIT_HIGHLIGHT" val="0"/>
  <p:tag name="KSO_WM_UNIT_COMPATIBLE" val="0"/>
  <p:tag name="KSO_WM_UNIT_TEXT_FILL_FORE_SCHEMECOLOR_INDEX" val="13"/>
  <p:tag name="KSO_WM_UNIT_TEXT_FILL_TYPE" val="1"/>
  <p:tag name="KSO_WM_UNIT_USESOURCEFORMAT_APPLY" val="1"/>
  <p:tag name="KSO_WM_UNIT_DIAGRAM_SCHEMECOLOR_ID" val="0"/>
</p:tagLst>
</file>

<file path=ppt/tags/tag148.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7651"/>
  <p:tag name="KSO_WM_UNIT_TYPE" val="l_h_i"/>
  <p:tag name="KSO_WM_UNIT_INDEX" val="1_2_8"/>
  <p:tag name="KSO_WM_UNIT_ID" val="diagram20187651_3*l_h_i*1_2_8"/>
  <p:tag name="KSO_WM_UNIT_LAYERLEVEL" val="1_1_1"/>
  <p:tag name="KSO_WM_BEAUTIFY_FLAG" val="#wm#"/>
  <p:tag name="KSO_WM_TAG_VERSION" val="1.0"/>
  <p:tag name="KSO_WM_DIAGRAM_GROUP_CODE" val="l1-1"/>
  <p:tag name="KSO_WM_UNIT_HIGHLIGHT" val="0"/>
  <p:tag name="KSO_WM_UNIT_COMPATIBLE" val="0"/>
  <p:tag name="KSO_WM_UNIT_TEXT_FILL_FORE_SCHEMECOLOR_INDEX" val="13"/>
  <p:tag name="KSO_WM_UNIT_TEXT_FILL_TYPE" val="1"/>
  <p:tag name="KSO_WM_UNIT_USESOURCEFORMAT_APPLY" val="1"/>
  <p:tag name="KSO_WM_UNIT_DIAGRAM_SCHEMECOLOR_ID" val="0"/>
</p:tagLst>
</file>

<file path=ppt/tags/tag149.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7651"/>
  <p:tag name="KSO_WM_UNIT_TYPE" val="l_h_i"/>
  <p:tag name="KSO_WM_UNIT_INDEX" val="1_2_9"/>
  <p:tag name="KSO_WM_UNIT_ID" val="diagram20187651_3*l_h_i*1_2_9"/>
  <p:tag name="KSO_WM_UNIT_LAYERLEVEL" val="1_1_1"/>
  <p:tag name="KSO_WM_BEAUTIFY_FLAG" val="#wm#"/>
  <p:tag name="KSO_WM_TAG_VERSION" val="1.0"/>
  <p:tag name="KSO_WM_DIAGRAM_GROUP_CODE" val="l1-1"/>
  <p:tag name="KSO_WM_UNIT_HIGHLIGHT" val="0"/>
  <p:tag name="KSO_WM_UNIT_COMPATIBLE" val="0"/>
  <p:tag name="KSO_WM_UNIT_TEXT_FILL_FORE_SCHEMECOLOR_INDEX" val="13"/>
  <p:tag name="KSO_WM_UNIT_TEXT_FILL_TYPE" val="1"/>
  <p:tag name="KSO_WM_UNIT_USESOURCEFORMAT_APPLY" val="1"/>
  <p:tag name="KSO_WM_UNIT_DIAGRAM_SCHEMECOLOR_ID" val="0"/>
</p:tagLst>
</file>

<file path=ppt/tags/tag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0.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7651"/>
  <p:tag name="KSO_WM_UNIT_TYPE" val="l_h_i"/>
  <p:tag name="KSO_WM_UNIT_INDEX" val="1_2_11"/>
  <p:tag name="KSO_WM_UNIT_ID" val="diagram20187651_3*l_h_i*1_2_11"/>
  <p:tag name="KSO_WM_UNIT_LAYERLEVEL" val="1_1_1"/>
  <p:tag name="KSO_WM_BEAUTIFY_FLAG" val="#wm#"/>
  <p:tag name="KSO_WM_TAG_VERSION" val="1.0"/>
  <p:tag name="KSO_WM_DIAGRAM_GROUP_CODE" val="l1-1"/>
  <p:tag name="KSO_WM_UNIT_HIGHLIGHT" val="0"/>
  <p:tag name="KSO_WM_UNIT_COMPATIBLE" val="0"/>
  <p:tag name="KSO_WM_UNIT_TEXT_FILL_FORE_SCHEMECOLOR_INDEX" val="13"/>
  <p:tag name="KSO_WM_UNIT_TEXT_FILL_TYPE" val="1"/>
  <p:tag name="KSO_WM_UNIT_USESOURCEFORMAT_APPLY" val="1"/>
  <p:tag name="KSO_WM_UNIT_DIAGRAM_SCHEMECOLOR_ID" val="0"/>
</p:tagLst>
</file>

<file path=ppt/tags/tag151.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7651"/>
  <p:tag name="KSO_WM_UNIT_TYPE" val="l_h_i"/>
  <p:tag name="KSO_WM_UNIT_INDEX" val="1_2_12"/>
  <p:tag name="KSO_WM_UNIT_ID" val="diagram20187651_3*l_h_i*1_2_12"/>
  <p:tag name="KSO_WM_UNIT_LAYERLEVEL" val="1_1_1"/>
  <p:tag name="KSO_WM_BEAUTIFY_FLAG" val="#wm#"/>
  <p:tag name="KSO_WM_TAG_VERSION" val="1.0"/>
  <p:tag name="KSO_WM_DIAGRAM_GROUP_CODE" val="l1-1"/>
  <p:tag name="KSO_WM_UNIT_HIGHLIGHT" val="0"/>
  <p:tag name="KSO_WM_UNIT_COMPATIBLE" val="0"/>
  <p:tag name="KSO_WM_UNIT_TEXT_FILL_FORE_SCHEMECOLOR_INDEX" val="13"/>
  <p:tag name="KSO_WM_UNIT_TEXT_FILL_TYPE" val="1"/>
  <p:tag name="KSO_WM_UNIT_USESOURCEFORMAT_APPLY" val="1"/>
  <p:tag name="KSO_WM_UNIT_DIAGRAM_SCHEMECOLOR_ID" val="0"/>
</p:tagLst>
</file>

<file path=ppt/tags/tag152.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7651"/>
  <p:tag name="KSO_WM_UNIT_TYPE" val="l_h_i"/>
  <p:tag name="KSO_WM_UNIT_INDEX" val="1_2_1"/>
  <p:tag name="KSO_WM_UNIT_ID" val="diagram20187651_3*l_h_i*1_2_1"/>
  <p:tag name="KSO_WM_UNIT_LAYERLEVEL" val="1_1_1"/>
  <p:tag name="KSO_WM_BEAUTIFY_FLAG" val="#wm#"/>
  <p:tag name="KSO_WM_TAG_VERSION" val="1.0"/>
  <p:tag name="KSO_WM_DIAGRAM_GROUP_CODE" val="l1-1"/>
  <p:tag name="KSO_WM_UNIT_HIGHLIGHT" val="0"/>
  <p:tag name="KSO_WM_UNIT_COMPATIBLE" val="0"/>
  <p:tag name="KSO_WM_UNIT_TEXT_FILL_FORE_SCHEMECOLOR_INDEX" val="13"/>
  <p:tag name="KSO_WM_UNIT_TEXT_FILL_TYPE" val="1"/>
  <p:tag name="KSO_WM_UNIT_USESOURCEFORMAT_APPLY" val="1"/>
  <p:tag name="KSO_WM_UNIT_DIAGRAM_SCHEMECOLOR_ID" val="0"/>
</p:tagLst>
</file>

<file path=ppt/tags/tag153.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7651"/>
  <p:tag name="KSO_WM_UNIT_TYPE" val="l_h_i"/>
  <p:tag name="KSO_WM_UNIT_INDEX" val="1_3_9"/>
  <p:tag name="KSO_WM_UNIT_ID" val="diagram20187651_3*l_h_i*1_3_9"/>
  <p:tag name="KSO_WM_UNIT_LAYERLEVEL" val="1_1_1"/>
  <p:tag name="KSO_WM_BEAUTIFY_FLAG" val="#wm#"/>
  <p:tag name="KSO_WM_TAG_VERSION" val="1.0"/>
  <p:tag name="KSO_WM_DIAGRAM_GROUP_CODE" val="l1-1"/>
  <p:tag name="KSO_WM_UNIT_HIGHLIGHT" val="0"/>
  <p:tag name="KSO_WM_UNIT_COMPATIBLE" val="0"/>
  <p:tag name="KSO_WM_UNIT_FILL_FORE_SCHEMECOLOR_INDEX" val="7"/>
  <p:tag name="KSO_WM_UNIT_FILL_TYPE" val="1"/>
  <p:tag name="KSO_WM_UNIT_TEXT_FILL_FORE_SCHEMECOLOR_INDEX" val="13"/>
  <p:tag name="KSO_WM_UNIT_TEXT_FILL_TYPE" val="1"/>
  <p:tag name="KSO_WM_UNIT_USESOURCEFORMAT_APPLY" val="1"/>
  <p:tag name="KSO_WM_UNIT_DIAGRAM_SCHEMECOLOR_ID" val="0"/>
</p:tagLst>
</file>

<file path=ppt/tags/tag154.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7651"/>
  <p:tag name="KSO_WM_UNIT_TYPE" val="l_h_i"/>
  <p:tag name="KSO_WM_UNIT_INDEX" val="1_3_10"/>
  <p:tag name="KSO_WM_UNIT_ID" val="diagram20187651_3*l_h_i*1_3_10"/>
  <p:tag name="KSO_WM_UNIT_LAYERLEVEL" val="1_1_1"/>
  <p:tag name="KSO_WM_BEAUTIFY_FLAG" val="#wm#"/>
  <p:tag name="KSO_WM_TAG_VERSION" val="1.0"/>
  <p:tag name="KSO_WM_DIAGRAM_GROUP_CODE" val="l1-1"/>
  <p:tag name="KSO_WM_UNIT_HIGHLIGHT" val="0"/>
  <p:tag name="KSO_WM_UNIT_COMPATIBLE" val="0"/>
  <p:tag name="KSO_WM_UNIT_FILL_FORE_SCHEMECOLOR_INDEX" val="7"/>
  <p:tag name="KSO_WM_UNIT_FILL_TYPE" val="1"/>
  <p:tag name="KSO_WM_UNIT_TEXT_FILL_FORE_SCHEMECOLOR_INDEX" val="13"/>
  <p:tag name="KSO_WM_UNIT_TEXT_FILL_TYPE" val="1"/>
  <p:tag name="KSO_WM_UNIT_USESOURCEFORMAT_APPLY" val="1"/>
  <p:tag name="KSO_WM_UNIT_DIAGRAM_SCHEMECOLOR_ID" val="0"/>
</p:tagLst>
</file>

<file path=ppt/tags/tag155.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7651"/>
  <p:tag name="KSO_WM_UNIT_TYPE" val="l_h_i"/>
  <p:tag name="KSO_WM_UNIT_INDEX" val="1_3_11"/>
  <p:tag name="KSO_WM_UNIT_ID" val="diagram20187651_3*l_h_i*1_3_11"/>
  <p:tag name="KSO_WM_UNIT_LAYERLEVEL" val="1_1_1"/>
  <p:tag name="KSO_WM_BEAUTIFY_FLAG" val="#wm#"/>
  <p:tag name="KSO_WM_TAG_VERSION" val="1.0"/>
  <p:tag name="KSO_WM_DIAGRAM_GROUP_CODE" val="l1-1"/>
  <p:tag name="KSO_WM_UNIT_HIGHLIGHT" val="0"/>
  <p:tag name="KSO_WM_UNIT_COMPATIBLE" val="0"/>
  <p:tag name="KSO_WM_UNIT_FILL_FORE_SCHEMECOLOR_INDEX" val="7"/>
  <p:tag name="KSO_WM_UNIT_FILL_TYPE" val="1"/>
  <p:tag name="KSO_WM_UNIT_TEXT_FILL_FORE_SCHEMECOLOR_INDEX" val="13"/>
  <p:tag name="KSO_WM_UNIT_TEXT_FILL_TYPE" val="1"/>
  <p:tag name="KSO_WM_UNIT_USESOURCEFORMAT_APPLY" val="1"/>
  <p:tag name="KSO_WM_UNIT_DIAGRAM_SCHEMECOLOR_ID" val="0"/>
</p:tagLst>
</file>

<file path=ppt/tags/tag156.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7651"/>
  <p:tag name="KSO_WM_UNIT_TYPE" val="l_h_i"/>
  <p:tag name="KSO_WM_UNIT_INDEX" val="1_3_12"/>
  <p:tag name="KSO_WM_UNIT_ID" val="diagram20187651_3*l_h_i*1_3_12"/>
  <p:tag name="KSO_WM_UNIT_LAYERLEVEL" val="1_1_1"/>
  <p:tag name="KSO_WM_BEAUTIFY_FLAG" val="#wm#"/>
  <p:tag name="KSO_WM_TAG_VERSION" val="1.0"/>
  <p:tag name="KSO_WM_DIAGRAM_GROUP_CODE" val="l1-1"/>
  <p:tag name="KSO_WM_UNIT_HIGHLIGHT" val="0"/>
  <p:tag name="KSO_WM_UNIT_COMPATIBLE" val="0"/>
  <p:tag name="KSO_WM_UNIT_FILL_FORE_SCHEMECOLOR_INDEX" val="7"/>
  <p:tag name="KSO_WM_UNIT_FILL_TYPE" val="1"/>
  <p:tag name="KSO_WM_UNIT_TEXT_FILL_FORE_SCHEMECOLOR_INDEX" val="13"/>
  <p:tag name="KSO_WM_UNIT_TEXT_FILL_TYPE" val="1"/>
  <p:tag name="KSO_WM_UNIT_USESOURCEFORMAT_APPLY" val="1"/>
  <p:tag name="KSO_WM_UNIT_DIAGRAM_SCHEMECOLOR_ID" val="0"/>
</p:tagLst>
</file>

<file path=ppt/tags/tag157.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7651"/>
  <p:tag name="KSO_WM_UNIT_TYPE" val="l_h_i"/>
  <p:tag name="KSO_WM_UNIT_INDEX" val="1_3_13"/>
  <p:tag name="KSO_WM_UNIT_ID" val="diagram20187651_3*l_h_i*1_3_13"/>
  <p:tag name="KSO_WM_UNIT_LAYERLEVEL" val="1_1_1"/>
  <p:tag name="KSO_WM_BEAUTIFY_FLAG" val="#wm#"/>
  <p:tag name="KSO_WM_TAG_VERSION" val="1.0"/>
  <p:tag name="KSO_WM_DIAGRAM_GROUP_CODE" val="l1-1"/>
  <p:tag name="KSO_WM_UNIT_HIGHLIGHT" val="0"/>
  <p:tag name="KSO_WM_UNIT_COMPATIBLE" val="0"/>
  <p:tag name="KSO_WM_UNIT_FILL_FORE_SCHEMECOLOR_INDEX" val="7"/>
  <p:tag name="KSO_WM_UNIT_FILL_TYPE" val="1"/>
  <p:tag name="KSO_WM_UNIT_TEXT_FILL_FORE_SCHEMECOLOR_INDEX" val="13"/>
  <p:tag name="KSO_WM_UNIT_TEXT_FILL_TYPE" val="1"/>
  <p:tag name="KSO_WM_UNIT_USESOURCEFORMAT_APPLY" val="1"/>
  <p:tag name="KSO_WM_UNIT_DIAGRAM_SCHEMECOLOR_ID" val="0"/>
</p:tagLst>
</file>

<file path=ppt/tags/tag158.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7651"/>
  <p:tag name="KSO_WM_UNIT_TYPE" val="l_h_i"/>
  <p:tag name="KSO_WM_UNIT_INDEX" val="1_3_14"/>
  <p:tag name="KSO_WM_UNIT_ID" val="diagram20187651_3*l_h_i*1_3_14"/>
  <p:tag name="KSO_WM_UNIT_LAYERLEVEL" val="1_1_1"/>
  <p:tag name="KSO_WM_BEAUTIFY_FLAG" val="#wm#"/>
  <p:tag name="KSO_WM_TAG_VERSION" val="1.0"/>
  <p:tag name="KSO_WM_DIAGRAM_GROUP_CODE" val="l1-1"/>
  <p:tag name="KSO_WM_UNIT_HIGHLIGHT" val="0"/>
  <p:tag name="KSO_WM_UNIT_COMPATIBLE" val="0"/>
  <p:tag name="KSO_WM_UNIT_FILL_FORE_SCHEMECOLOR_INDEX" val="14"/>
  <p:tag name="KSO_WM_UNIT_FILL_TYPE" val="1"/>
  <p:tag name="KSO_WM_UNIT_TEXT_FILL_FORE_SCHEMECOLOR_INDEX" val="13"/>
  <p:tag name="KSO_WM_UNIT_TEXT_FILL_TYPE" val="1"/>
  <p:tag name="KSO_WM_UNIT_USESOURCEFORMAT_APPLY" val="1"/>
  <p:tag name="KSO_WM_UNIT_DIAGRAM_SCHEMECOLOR_ID" val="0"/>
</p:tagLst>
</file>

<file path=ppt/tags/tag159.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7651"/>
  <p:tag name="KSO_WM_UNIT_TYPE" val="l_h_i"/>
  <p:tag name="KSO_WM_UNIT_INDEX" val="1_2_10"/>
  <p:tag name="KSO_WM_UNIT_ID" val="diagram20187651_3*l_h_i*1_2_10"/>
  <p:tag name="KSO_WM_UNIT_LAYERLEVEL" val="1_1_1"/>
  <p:tag name="KSO_WM_BEAUTIFY_FLAG" val="#wm#"/>
  <p:tag name="KSO_WM_TAG_VERSION" val="1.0"/>
  <p:tag name="KSO_WM_DIAGRAM_GROUP_CODE" val="l1-1"/>
  <p:tag name="KSO_WM_UNIT_HIGHLIGHT" val="0"/>
  <p:tag name="KSO_WM_UNIT_COMPATIBLE" val="0"/>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0.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7651"/>
  <p:tag name="KSO_WM_UNIT_TYPE" val="l_h_i"/>
  <p:tag name="KSO_WM_UNIT_INDEX" val="1_2_3"/>
  <p:tag name="KSO_WM_UNIT_ID" val="diagram20187651_3*l_h_i*1_2_3"/>
  <p:tag name="KSO_WM_UNIT_LAYERLEVEL" val="1_1_1"/>
  <p:tag name="KSO_WM_BEAUTIFY_FLAG" val="#wm#"/>
  <p:tag name="KSO_WM_TAG_VERSION" val="1.0"/>
  <p:tag name="KSO_WM_DIAGRAM_GROUP_CODE" val="l1-1"/>
  <p:tag name="KSO_WM_UNIT_HIGHLIGHT" val="0"/>
  <p:tag name="KSO_WM_UNIT_COMPATIBLE" val="0"/>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161.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7651"/>
  <p:tag name="KSO_WM_UNIT_TYPE" val="l_h_i"/>
  <p:tag name="KSO_WM_UNIT_INDEX" val="1_2_4"/>
  <p:tag name="KSO_WM_UNIT_ID" val="diagram20187651_3*l_h_i*1_2_4"/>
  <p:tag name="KSO_WM_UNIT_LAYERLEVEL" val="1_1_1"/>
  <p:tag name="KSO_WM_BEAUTIFY_FLAG" val="#wm#"/>
  <p:tag name="KSO_WM_TAG_VERSION" val="1.0"/>
  <p:tag name="KSO_WM_DIAGRAM_GROUP_CODE" val="l1-1"/>
  <p:tag name="KSO_WM_UNIT_HIGHLIGHT" val="0"/>
  <p:tag name="KSO_WM_UNIT_COMPATIBLE" val="0"/>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162.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7651"/>
  <p:tag name="KSO_WM_UNIT_TYPE" val="l_h_i"/>
  <p:tag name="KSO_WM_UNIT_INDEX" val="1_2_5"/>
  <p:tag name="KSO_WM_UNIT_ID" val="diagram20187651_3*l_h_i*1_2_5"/>
  <p:tag name="KSO_WM_UNIT_LAYERLEVEL" val="1_1_1"/>
  <p:tag name="KSO_WM_BEAUTIFY_FLAG" val="#wm#"/>
  <p:tag name="KSO_WM_TAG_VERSION" val="1.0"/>
  <p:tag name="KSO_WM_DIAGRAM_GROUP_CODE" val="l1-1"/>
  <p:tag name="KSO_WM_UNIT_HIGHLIGHT" val="0"/>
  <p:tag name="KSO_WM_UNIT_COMPATIBLE" val="0"/>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163.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7651"/>
  <p:tag name="KSO_WM_UNIT_TYPE" val="l_h_i"/>
  <p:tag name="KSO_WM_UNIT_INDEX" val="1_2_6"/>
  <p:tag name="KSO_WM_UNIT_ID" val="diagram20187651_3*l_h_i*1_2_6"/>
  <p:tag name="KSO_WM_UNIT_LAYERLEVEL" val="1_1_1"/>
  <p:tag name="KSO_WM_BEAUTIFY_FLAG" val="#wm#"/>
  <p:tag name="KSO_WM_TAG_VERSION" val="1.0"/>
  <p:tag name="KSO_WM_DIAGRAM_GROUP_CODE" val="l1-1"/>
  <p:tag name="KSO_WM_UNIT_HIGHLIGHT" val="0"/>
  <p:tag name="KSO_WM_UNIT_COMPATIBLE" val="0"/>
  <p:tag name="KSO_WM_UNIT_FILL_FORE_SCHEMECOLOR_INDEX" val="14"/>
  <p:tag name="KSO_WM_UNIT_FILL_TYPE" val="1"/>
  <p:tag name="KSO_WM_UNIT_TEXT_FILL_FORE_SCHEMECOLOR_INDEX" val="13"/>
  <p:tag name="KSO_WM_UNIT_TEXT_FILL_TYPE" val="1"/>
  <p:tag name="KSO_WM_UNIT_USESOURCEFORMAT_APPLY" val="1"/>
  <p:tag name="KSO_WM_UNIT_DIAGRAM_SCHEMECOLOR_ID" val="0"/>
</p:tagLst>
</file>

<file path=ppt/tags/tag164.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7651"/>
  <p:tag name="KSO_WM_UNIT_TYPE" val="l_h_i"/>
  <p:tag name="KSO_WM_UNIT_INDEX" val="1_1_9"/>
  <p:tag name="KSO_WM_UNIT_ID" val="diagram20187651_3*l_h_i*1_1_9"/>
  <p:tag name="KSO_WM_UNIT_LAYERLEVEL" val="1_1_1"/>
  <p:tag name="KSO_WM_BEAUTIFY_FLAG" val="#wm#"/>
  <p:tag name="KSO_WM_TAG_VERSION" val="1.0"/>
  <p:tag name="KSO_WM_DIAGRAM_GROUP_CODE" val="l1-1"/>
  <p:tag name="KSO_WM_UNIT_HIGHLIGHT" val="0"/>
  <p:tag name="KSO_WM_UNIT_COMPATIBLE" val="0"/>
  <p:tag name="KSO_WM_UNIT_FILL_FORE_SCHEMECOLOR_INDEX" val="5"/>
  <p:tag name="KSO_WM_UNIT_FILL_TYPE" val="1"/>
  <p:tag name="KSO_WM_UNIT_TEXT_FILL_FORE_SCHEMECOLOR_INDEX" val="13"/>
  <p:tag name="KSO_WM_UNIT_TEXT_FILL_TYPE" val="1"/>
  <p:tag name="KSO_WM_UNIT_USESOURCEFORMAT_APPLY" val="1"/>
  <p:tag name="KSO_WM_UNIT_DIAGRAM_SCHEMECOLOR_ID" val="0"/>
</p:tagLst>
</file>

<file path=ppt/tags/tag165.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7651"/>
  <p:tag name="KSO_WM_UNIT_TYPE" val="l_h_i"/>
  <p:tag name="KSO_WM_UNIT_INDEX" val="1_1_10"/>
  <p:tag name="KSO_WM_UNIT_ID" val="diagram20187651_3*l_h_i*1_1_10"/>
  <p:tag name="KSO_WM_UNIT_LAYERLEVEL" val="1_1_1"/>
  <p:tag name="KSO_WM_BEAUTIFY_FLAG" val="#wm#"/>
  <p:tag name="KSO_WM_TAG_VERSION" val="1.0"/>
  <p:tag name="KSO_WM_DIAGRAM_GROUP_CODE" val="l1-1"/>
  <p:tag name="KSO_WM_UNIT_HIGHLIGHT" val="0"/>
  <p:tag name="KSO_WM_UNIT_COMPATIBLE" val="0"/>
  <p:tag name="KSO_WM_UNIT_FILL_FORE_SCHEMECOLOR_INDEX" val="5"/>
  <p:tag name="KSO_WM_UNIT_FILL_TYPE" val="1"/>
  <p:tag name="KSO_WM_UNIT_TEXT_FILL_FORE_SCHEMECOLOR_INDEX" val="13"/>
  <p:tag name="KSO_WM_UNIT_TEXT_FILL_TYPE" val="1"/>
  <p:tag name="KSO_WM_UNIT_USESOURCEFORMAT_APPLY" val="1"/>
  <p:tag name="KSO_WM_UNIT_DIAGRAM_SCHEMECOLOR_ID" val="0"/>
</p:tagLst>
</file>

<file path=ppt/tags/tag166.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7651"/>
  <p:tag name="KSO_WM_UNIT_TYPE" val="l_h_i"/>
  <p:tag name="KSO_WM_UNIT_INDEX" val="1_1_11"/>
  <p:tag name="KSO_WM_UNIT_ID" val="diagram20187651_3*l_h_i*1_1_11"/>
  <p:tag name="KSO_WM_UNIT_LAYERLEVEL" val="1_1_1"/>
  <p:tag name="KSO_WM_BEAUTIFY_FLAG" val="#wm#"/>
  <p:tag name="KSO_WM_TAG_VERSION" val="1.0"/>
  <p:tag name="KSO_WM_DIAGRAM_GROUP_CODE" val="l1-1"/>
  <p:tag name="KSO_WM_UNIT_HIGHLIGHT" val="0"/>
  <p:tag name="KSO_WM_UNIT_COMPATIBLE" val="0"/>
  <p:tag name="KSO_WM_UNIT_FILL_FORE_SCHEMECOLOR_INDEX" val="5"/>
  <p:tag name="KSO_WM_UNIT_FILL_TYPE" val="1"/>
  <p:tag name="KSO_WM_UNIT_TEXT_FILL_FORE_SCHEMECOLOR_INDEX" val="13"/>
  <p:tag name="KSO_WM_UNIT_TEXT_FILL_TYPE" val="1"/>
  <p:tag name="KSO_WM_UNIT_USESOURCEFORMAT_APPLY" val="1"/>
  <p:tag name="KSO_WM_UNIT_DIAGRAM_SCHEMECOLOR_ID" val="0"/>
</p:tagLst>
</file>

<file path=ppt/tags/tag167.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7651"/>
  <p:tag name="KSO_WM_UNIT_TYPE" val="l_h_i"/>
  <p:tag name="KSO_WM_UNIT_INDEX" val="1_1_12"/>
  <p:tag name="KSO_WM_UNIT_ID" val="diagram20187651_3*l_h_i*1_1_12"/>
  <p:tag name="KSO_WM_UNIT_LAYERLEVEL" val="1_1_1"/>
  <p:tag name="KSO_WM_BEAUTIFY_FLAG" val="#wm#"/>
  <p:tag name="KSO_WM_TAG_VERSION" val="1.0"/>
  <p:tag name="KSO_WM_DIAGRAM_GROUP_CODE" val="l1-1"/>
  <p:tag name="KSO_WM_UNIT_HIGHLIGHT" val="0"/>
  <p:tag name="KSO_WM_UNIT_COMPATIBLE" val="0"/>
  <p:tag name="KSO_WM_UNIT_FILL_FORE_SCHEMECOLOR_INDEX" val="5"/>
  <p:tag name="KSO_WM_UNIT_FILL_TYPE" val="1"/>
  <p:tag name="KSO_WM_UNIT_TEXT_FILL_FORE_SCHEMECOLOR_INDEX" val="13"/>
  <p:tag name="KSO_WM_UNIT_TEXT_FILL_TYPE" val="1"/>
  <p:tag name="KSO_WM_UNIT_USESOURCEFORMAT_APPLY" val="1"/>
  <p:tag name="KSO_WM_UNIT_DIAGRAM_SCHEMECOLOR_ID" val="0"/>
</p:tagLst>
</file>

<file path=ppt/tags/tag168.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7651"/>
  <p:tag name="KSO_WM_UNIT_TYPE" val="l_h_i"/>
  <p:tag name="KSO_WM_UNIT_INDEX" val="1_1_13"/>
  <p:tag name="KSO_WM_UNIT_ID" val="diagram20187651_3*l_h_i*1_1_13"/>
  <p:tag name="KSO_WM_UNIT_LAYERLEVEL" val="1_1_1"/>
  <p:tag name="KSO_WM_BEAUTIFY_FLAG" val="#wm#"/>
  <p:tag name="KSO_WM_TAG_VERSION" val="1.0"/>
  <p:tag name="KSO_WM_DIAGRAM_GROUP_CODE" val="l1-1"/>
  <p:tag name="KSO_WM_UNIT_HIGHLIGHT" val="0"/>
  <p:tag name="KSO_WM_UNIT_COMPATIBLE" val="0"/>
  <p:tag name="KSO_WM_UNIT_FILL_FORE_SCHEMECOLOR_INDEX" val="5"/>
  <p:tag name="KSO_WM_UNIT_FILL_TYPE" val="1"/>
  <p:tag name="KSO_WM_UNIT_TEXT_FILL_FORE_SCHEMECOLOR_INDEX" val="13"/>
  <p:tag name="KSO_WM_UNIT_TEXT_FILL_TYPE" val="1"/>
  <p:tag name="KSO_WM_UNIT_USESOURCEFORMAT_APPLY" val="1"/>
  <p:tag name="KSO_WM_UNIT_DIAGRAM_SCHEMECOLOR_ID" val="0"/>
</p:tagLst>
</file>

<file path=ppt/tags/tag169.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7651"/>
  <p:tag name="KSO_WM_UNIT_TYPE" val="l_h_i"/>
  <p:tag name="KSO_WM_UNIT_INDEX" val="1_1_14"/>
  <p:tag name="KSO_WM_UNIT_ID" val="diagram20187651_3*l_h_i*1_1_14"/>
  <p:tag name="KSO_WM_UNIT_LAYERLEVEL" val="1_1_1"/>
  <p:tag name="KSO_WM_BEAUTIFY_FLAG" val="#wm#"/>
  <p:tag name="KSO_WM_TAG_VERSION" val="1.0"/>
  <p:tag name="KSO_WM_DIAGRAM_GROUP_CODE" val="l1-1"/>
  <p:tag name="KSO_WM_UNIT_HIGHLIGHT" val="0"/>
  <p:tag name="KSO_WM_UNIT_COMPATIBLE" val="0"/>
  <p:tag name="KSO_WM_UNIT_FILL_FORE_SCHEMECOLOR_INDEX" val="14"/>
  <p:tag name="KSO_WM_UNIT_FILL_TYPE" val="1"/>
  <p:tag name="KSO_WM_UNIT_TEXT_FILL_FORE_SCHEMECOLOR_INDEX" val="13"/>
  <p:tag name="KSO_WM_UNIT_TEXT_FILL_TYPE" val="1"/>
  <p:tag name="KSO_WM_UNIT_USESOURCEFORMAT_APPLY" val="1"/>
  <p:tag name="KSO_WM_UNIT_DIAGRAM_SCHEMECOLOR_ID" val="0"/>
</p:tagLst>
</file>

<file path=ppt/tags/tag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0.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7651"/>
  <p:tag name="KSO_WM_UNIT_TYPE" val="l_h_a"/>
  <p:tag name="KSO_WM_UNIT_INDEX" val="1_2_1"/>
  <p:tag name="KSO_WM_UNIT_ID" val="diagram20187651_3*l_h_a*1_2_1"/>
  <p:tag name="KSO_WM_UNIT_LAYERLEVEL" val="1_1_1"/>
  <p:tag name="KSO_WM_UNIT_VALUE" val="15"/>
  <p:tag name="KSO_WM_UNIT_HIGHLIGHT" val="0"/>
  <p:tag name="KSO_WM_UNIT_COMPATIBLE" val="0"/>
  <p:tag name="KSO_WM_BEAUTIFY_FLAG" val="#wm#"/>
  <p:tag name="KSO_WM_TAG_VERSION" val="1.0"/>
  <p:tag name="KSO_WM_DIAGRAM_GROUP_CODE" val="l1-1"/>
  <p:tag name="KSO_WM_UNIT_ISCONTENTSTITLE" val="0"/>
  <p:tag name="KSO_WM_UNIT_PRESET_TEXT" val="单击此处添加标题"/>
  <p:tag name="KSO_WM_UNIT_TEXT_FILL_FORE_SCHEMECOLOR_INDEX" val="6"/>
  <p:tag name="KSO_WM_UNIT_TEXT_FILL_TYPE" val="1"/>
  <p:tag name="KSO_WM_UNIT_USESOURCEFORMAT_APPLY" val="1"/>
  <p:tag name="KSO_WM_UNIT_DIAGRAM_SCHEMECOLOR_ID" val="0"/>
</p:tagLst>
</file>

<file path=ppt/tags/tag171.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7651"/>
  <p:tag name="KSO_WM_UNIT_TYPE" val="l_h_f"/>
  <p:tag name="KSO_WM_UNIT_INDEX" val="1_2_1"/>
  <p:tag name="KSO_WM_UNIT_ID" val="diagram20187651_3*l_h_f*1_2_1"/>
  <p:tag name="KSO_WM_UNIT_LAYERLEVEL" val="1_1_1"/>
  <p:tag name="KSO_WM_UNIT_VALUE" val="32"/>
  <p:tag name="KSO_WM_UNIT_HIGHLIGHT" val="0"/>
  <p:tag name="KSO_WM_UNIT_COMPATIBLE" val="0"/>
  <p:tag name="KSO_WM_BEAUTIFY_FLAG" val="#wm#"/>
  <p:tag name="KSO_WM_TAG_VERSION" val="1.0"/>
  <p:tag name="KSO_WM_DIAGRAM_GROUP_CODE" val="l1-1"/>
  <p:tag name="KSO_WM_UNIT_PRESET_TEXT" val="单击此处添加文本具体内容"/>
  <p:tag name="KSO_WM_UNIT_USESOURCEFORMAT_APPLY" val="1"/>
  <p:tag name="KSO_WM_UNIT_DIAGRAM_SCHEMECOLOR_ID" val="0"/>
</p:tagLst>
</file>

<file path=ppt/tags/tag172.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7651"/>
  <p:tag name="KSO_WM_UNIT_TYPE" val="l_h_a"/>
  <p:tag name="KSO_WM_UNIT_INDEX" val="1_1_1"/>
  <p:tag name="KSO_WM_UNIT_ID" val="diagram20187651_3*l_h_a*1_1_1"/>
  <p:tag name="KSO_WM_UNIT_LAYERLEVEL" val="1_1_1"/>
  <p:tag name="KSO_WM_UNIT_VALUE" val="15"/>
  <p:tag name="KSO_WM_UNIT_HIGHLIGHT" val="0"/>
  <p:tag name="KSO_WM_UNIT_COMPATIBLE" val="0"/>
  <p:tag name="KSO_WM_BEAUTIFY_FLAG" val="#wm#"/>
  <p:tag name="KSO_WM_TAG_VERSION" val="1.0"/>
  <p:tag name="KSO_WM_DIAGRAM_GROUP_CODE" val="l1-1"/>
  <p:tag name="KSO_WM_UNIT_ISCONTENTSTITLE" val="0"/>
  <p:tag name="KSO_WM_UNIT_PRESET_TEXT" val="单击此处添加标题"/>
  <p:tag name="KSO_WM_UNIT_TEXT_FILL_FORE_SCHEMECOLOR_INDEX" val="5"/>
  <p:tag name="KSO_WM_UNIT_TEXT_FILL_TYPE" val="1"/>
  <p:tag name="KSO_WM_UNIT_USESOURCEFORMAT_APPLY" val="1"/>
  <p:tag name="KSO_WM_UNIT_DIAGRAM_SCHEMECOLOR_ID" val="0"/>
</p:tagLst>
</file>

<file path=ppt/tags/tag173.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7651"/>
  <p:tag name="KSO_WM_UNIT_TYPE" val="l_h_f"/>
  <p:tag name="KSO_WM_UNIT_INDEX" val="1_1_1"/>
  <p:tag name="KSO_WM_UNIT_ID" val="diagram20187651_3*l_h_f*1_1_1"/>
  <p:tag name="KSO_WM_UNIT_LAYERLEVEL" val="1_1_1"/>
  <p:tag name="KSO_WM_UNIT_VALUE" val="32"/>
  <p:tag name="KSO_WM_UNIT_HIGHLIGHT" val="0"/>
  <p:tag name="KSO_WM_UNIT_COMPATIBLE" val="0"/>
  <p:tag name="KSO_WM_BEAUTIFY_FLAG" val="#wm#"/>
  <p:tag name="KSO_WM_TAG_VERSION" val="1.0"/>
  <p:tag name="KSO_WM_DIAGRAM_GROUP_CODE" val="l1-1"/>
  <p:tag name="KSO_WM_UNIT_PRESET_TEXT" val="单击此处添加文本具体内容"/>
  <p:tag name="KSO_WM_UNIT_USESOURCEFORMAT_APPLY" val="1"/>
  <p:tag name="KSO_WM_UNIT_DIAGRAM_SCHEMECOLOR_ID" val="0"/>
</p:tagLst>
</file>

<file path=ppt/tags/tag174.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7651"/>
  <p:tag name="KSO_WM_UNIT_TYPE" val="l_h_a"/>
  <p:tag name="KSO_WM_UNIT_INDEX" val="1_3_1"/>
  <p:tag name="KSO_WM_UNIT_ID" val="diagram20187651_3*l_h_a*1_3_1"/>
  <p:tag name="KSO_WM_UNIT_LAYERLEVEL" val="1_1_1"/>
  <p:tag name="KSO_WM_UNIT_VALUE" val="14"/>
  <p:tag name="KSO_WM_UNIT_HIGHLIGHT" val="0"/>
  <p:tag name="KSO_WM_UNIT_COMPATIBLE" val="0"/>
  <p:tag name="KSO_WM_BEAUTIFY_FLAG" val="#wm#"/>
  <p:tag name="KSO_WM_TAG_VERSION" val="1.0"/>
  <p:tag name="KSO_WM_DIAGRAM_GROUP_CODE" val="l1-1"/>
  <p:tag name="KSO_WM_UNIT_ISCONTENTSTITLE" val="0"/>
  <p:tag name="KSO_WM_UNIT_PRESET_TEXT" val="单击此处添加标题"/>
  <p:tag name="KSO_WM_UNIT_TEXT_FILL_FORE_SCHEMECOLOR_INDEX" val="7"/>
  <p:tag name="KSO_WM_UNIT_TEXT_FILL_TYPE" val="1"/>
  <p:tag name="KSO_WM_UNIT_USESOURCEFORMAT_APPLY" val="1"/>
  <p:tag name="KSO_WM_UNIT_DIAGRAM_SCHEMECOLOR_ID" val="0"/>
</p:tagLst>
</file>

<file path=ppt/tags/tag175.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7651"/>
  <p:tag name="KSO_WM_UNIT_TYPE" val="l_h_f"/>
  <p:tag name="KSO_WM_UNIT_INDEX" val="1_3_1"/>
  <p:tag name="KSO_WM_UNIT_ID" val="diagram20187651_3*l_h_f*1_3_1"/>
  <p:tag name="KSO_WM_UNIT_LAYERLEVEL" val="1_1_1"/>
  <p:tag name="KSO_WM_UNIT_VALUE" val="32"/>
  <p:tag name="KSO_WM_UNIT_HIGHLIGHT" val="0"/>
  <p:tag name="KSO_WM_UNIT_COMPATIBLE" val="0"/>
  <p:tag name="KSO_WM_BEAUTIFY_FLAG" val="#wm#"/>
  <p:tag name="KSO_WM_TAG_VERSION" val="1.0"/>
  <p:tag name="KSO_WM_DIAGRAM_GROUP_CODE" val="l1-1"/>
  <p:tag name="KSO_WM_UNIT_PRESET_TEXT" val="单击此处添加文本具体内容"/>
  <p:tag name="KSO_WM_UNIT_USESOURCEFORMAT_APPLY" val="1"/>
  <p:tag name="KSO_WM_UNIT_DIAGRAM_SCHEMECOLOR_ID" val="0"/>
</p:tagLst>
</file>

<file path=ppt/tags/tag176.xml><?xml version="1.0" encoding="utf-8"?>
<p:tagLst xmlns:a="http://schemas.openxmlformats.org/drawingml/2006/main" xmlns:r="http://schemas.openxmlformats.org/officeDocument/2006/relationships" xmlns:p="http://schemas.openxmlformats.org/presentationml/2006/main">
  <p:tag name="KSO_WM_SLIDE_ID" val="diagram20208717_1"/>
  <p:tag name="KSO_WM_SLIDE_TYPE" val="text"/>
  <p:tag name="KSO_WM_SLIDE_SUBTYPE" val="pureTxt"/>
  <p:tag name="KSO_WM_SLIDE_ITEM_CNT" val="0"/>
  <p:tag name="KSO_WM_SLIDE_INDEX" val="1"/>
  <p:tag name="KSO_WM_SLIDE_SIZE" val="937*480"/>
  <p:tag name="KSO_WM_SLIDE_POSITION" val="22*0"/>
  <p:tag name="KSO_WM_DIAGRAM_GROUP_CODE" val="l1-1"/>
  <p:tag name="KSO_WM_SLIDE_DIAGTYPE" val="l"/>
  <p:tag name="KSO_WM_TAG_VERSION" val="1.0"/>
  <p:tag name="KSO_WM_BEAUTIFY_FLAG" val="#wm#"/>
  <p:tag name="KSO_WM_TEMPLATE_CATEGORY" val="diagram"/>
  <p:tag name="KSO_WM_TEMPLATE_INDEX" val="20208717"/>
  <p:tag name="KSO_WM_SLIDE_LAYOUT" val="a_f"/>
  <p:tag name="KSO_WM_SLIDE_LAYOUT_CNT" val="1_1"/>
  <p:tag name="KSO_WM_TEMPLATE_SUBCATEGORY" val="21"/>
  <p:tag name="KSO_WM_SLIDE_LAYOUT_INFO" val="{&quot;backgroundInfo&quot;:[{&quot;bottom&quot;:0,&quot;bottomAbs&quot;:false,&quot;left&quot;:0,&quot;leftAbs&quot;:false,&quot;right&quot;:0,&quot;rightAbs&quot;:false,&quot;top&quot;:0,&quot;topAbs&quot;:false,&quot;type&quot;:&quot;general&quot;}],&quot;id&quot;:&quot;2020-10-28T21:02:34&quot;,&quot;maxSize&quot;:{&quot;size1&quot;:22.399999999999999},&quot;minSize&quot;:{&quot;size1&quot;:20},&quot;normalSize&quot;:{&quot;size1&quot;:20.000185185185181},&quot;subLayout&quot;:[{&quot;id&quot;:&quot;2020-10-28T21:02:34&quot;,&quot;margin&quot;:{&quot;bottom&quot;:0.026000002399086952,&quot;left&quot;:1.6929999589920044,&quot;right&quot;:8.0430002212524414,&quot;top&quot;:1.6929999589920044},&quot;type&quot;:0},{&quot;id&quot;:&quot;2020-10-28T21:02:34&quot;,&quot;margin&quot;:{&quot;bottom&quot;:2.9630000591278076,&quot;left&quot;:3.3870000839233398,&quot;right&quot;:3.3859999179840088,&quot;top&quot;:2.0899999141693115},&quot;type&quot;:0}],&quot;type&quot;:0}"/>
  <p:tag name="KSO_WM_SLIDE_BACKGROUND" val="[&quot;general&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big_font&quot;:true,&quot;fill_id&quot;:&quot;cbc5ad0736cf4eccbc3375f750b410a4&quot;,&quot;fill_align&quot;:&quot;lm&quot;,&quot;chip_types&quot;:[&quot;header&quot;]},{&quot;text_align&quot;:&quot;lm&quot;,&quot;text_direction&quot;:&quot;horizontal&quot;,&quot;support_big_font&quot;:true,&quot;fill_id&quot;:&quot;001301a16bfe4fee952b84fd55dd512d&quot;,&quot;fill_align&quot;:&quot;cm&quot;,&quot;chip_types&quot;:[&quot;text&quot;]}],[{&quot;text_align&quot;:&quot;lm&quot;,&quot;text_direction&quot;:&quot;horizontal&quot;,&quot;support_big_font&quot;:false,&quot;fill_id&quot;:&quot;cbc5ad0736cf4eccbc3375f750b410a4&quot;,&quot;fill_align&quot;:&quot;lm&quot;,&quot;chip_types&quot;:[&quot;header&quot;]},{&quot;text_align&quot;:&quot;cm&quot;,&quot;text_direction&quot;:&quot;horizontal&quot;,&quot;support_features&quot;:[&quot;collage&quot;],&quot;support_big_font&quot;:false,&quot;fill_id&quot;:&quot;001301a16bfe4fee952b84fd55dd512d&quot;,&quot;fill_align&quot;:&quot;cm&quot;,&quot;chip_types&quot;:[&quot;diagram&quot;,&quot;pictext&quot;,&quot;picture&quot;,&quot;chart&quot;,&quot;table&quot;,&quot;video&quot;]}]]"/>
  <p:tag name="KSO_WM_TEMPLATE_MASTER_TYPE" val="0"/>
  <p:tag name="KSO_WM_TEMPLATE_COLOR_TYPE" val="1"/>
  <p:tag name="KSO_WM_CHIP_XID" val="5ef1707e5bb2a422ac9a2b54"/>
  <p:tag name="KSO_WM_CHIP_DECFILLPROP" val="[]"/>
  <p:tag name="KSO_WM_SLIDE_CAN_ADD_NAVIGATION" val="1"/>
  <p:tag name="KSO_WM_CHIP_GROUPID" val="5ef1707e5bb2a422ac9a2b53"/>
  <p:tag name="KSO_WM_SLIDE_BK_DARK_LIGHT" val="2"/>
  <p:tag name="KSO_WM_SLIDE_BACKGROUND_TYPE" val="general"/>
  <p:tag name="KSO_WM_SLIDE_SUPPORT_FEATURE_TYPE" val="0"/>
  <p:tag name="KSO_WM_TEMPLATE_ASSEMBLE_XID" val="5f996be9e01a7e847d6edd23"/>
  <p:tag name="KSO_WM_TEMPLATE_ASSEMBLE_GROUPID" val="5f996be9e01a7e847d6edd23"/>
</p:tagLst>
</file>

<file path=ppt/tags/tag1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8717_1*i*1"/>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031f09c4cedb4b11b66eaad01eac5552"/>
  <p:tag name="KSO_WM_UNIT_DECORATE_INFO" val="{&quot;ReferentInfo&quot;:{&quot;Id&quot;:&quot;slide&quot;,&quot;X&quot;:{&quot;Pos&quot;:2},&quot;Y&quot;:{&quot;Pos&quot;:0}},&quot;DecorateInfoX&quot;:{&quot;Pos&quot;:2,&quot;IsAbs&quot;:false},&quot;DecorateInfoY&quot;:{&quot;Pos&quot;:0,&quot;IsAbs&quot;:false},&quot;DecorateInfoW&quot;:{&quot;IsAbs&quot;:false},&quot;DecorateInfoH&quot;:{&quot;IsAbs&quot;:false},&quot;whChangeMode&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43"/>
  <p:tag name="KSO_WM_TEMPLATE_ASSEMBLE_XID" val="5f996be9e01a7e847d6edd23"/>
  <p:tag name="KSO_WM_TEMPLATE_ASSEMBLE_GROUPID" val="5f996be9e01a7e847d6edd23"/>
</p:tagLst>
</file>

<file path=ppt/tags/tag1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8717_1*i*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87d16a5fd8004a03af2e09f03448e1b9"/>
  <p:tag name="KSO_WM_UNIT_DECORATE_INFO" val="{&quot;ReferentInfo&quot;:{&quot;Id&quot;:&quot;slide&quot;,&quot;X&quot;:{&quot;Pos&quot;:0},&quot;Y&quot;:{&quot;Pos&quot;:1}},&quot;DecorateInfoX&quot;:{&quot;Pos&quot;:0,&quot;IsAbs&quot;:false},&quot;DecorateInfoY&quot;:{&quot;Pos&quot;:0,&quot;IsAbs&quot;:false},&quot;DecorateInfoW&quot;:{&quot;IsAbs&quot;:false},&quot;DecorateInfoH&quot;:{&quot;IsAbs&quot;:false},&quot;whChangeMode&quot;:1}"/>
  <p:tag name="KSO_WM_CHIP_GROUPID" val="5ef1707e5bb2a422ac9a2b53"/>
  <p:tag name="KSO_WM_CHIP_XID" val="5ef1707e5bb2a422ac9a2b54"/>
  <p:tag name="KSO_WM_TEMPLATE_ASSEMBLE_XID" val="5f996be9e01a7e847d6edd23"/>
  <p:tag name="KSO_WM_TEMPLATE_ASSEMBLE_GROUPID" val="5f996be9e01a7e847d6edd23"/>
</p:tagLst>
</file>

<file path=ppt/tags/tag1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208717_1*i*10"/>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70db49ac8c4d40f387f0697b1755f478"/>
  <p:tag name="KSO_WM_UNIT_DECORATE_INFO" val="{&quot;DecorateInfoH&quot;:{&quot;IsAbs&quot;:true},&quot;DecorateInfoW&quot;:{&quot;IsAbs&quot;:true},&quot;DecorateInfoX&quot;:{&quot;IsAbs&quot;:true,&quot;Pos&quot;:1},&quot;DecorateInfoY&quot;:{&quot;IsAbs&quot;:true,&quot;Pos&quot;:1},&quot;ReferentInfo&quot;:{&quot;Id&quot;:&quot;6b1b05442ea54b35a1642535ee41fe74&quot;,&quot;X&quot;:{&quot;Pos&quot;:1},&quot;Y&quot;:{&quot;Pos&quot;:1}},&quot;whChangeMode&quot;:0}"/>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f996be9e01a7e847d6edd23"/>
  <p:tag name="KSO_WM_TEMPLATE_ASSEMBLE_GROUPID" val="5f996be9e01a7e847d6edd23"/>
</p:tagLst>
</file>

<file path=ppt/tags/tag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0.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19"/>
  <p:tag name="KSO_WM_UNIT_HIGHLIGHT" val="0"/>
  <p:tag name="KSO_WM_UNIT_COMPATIBLE" val="0"/>
  <p:tag name="KSO_WM_UNIT_DIAGRAM_ISNUMVISUAL" val="0"/>
  <p:tag name="KSO_WM_UNIT_DIAGRAM_ISREFERUNIT" val="0"/>
  <p:tag name="KSO_WM_UNIT_TYPE" val="a"/>
  <p:tag name="KSO_WM_UNIT_INDEX" val="1"/>
  <p:tag name="KSO_WM_UNIT_ID" val="diagram20208717_1*a*1"/>
  <p:tag name="KSO_WM_TEMPLATE_CATEGORY" val="diagram"/>
  <p:tag name="KSO_WM_TEMPLATE_INDEX" val="20208717"/>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7a3de821aba146a8b1a290a34a9c56e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6ee8de579af14f368be9fca42a16bfac"/>
  <p:tag name="KSO_WM_UNIT_SUPPORT_BIG_FONT" val="1"/>
  <p:tag name="KSO_WM_UNIT_TEXT_FILL_FORE_SCHEMECOLOR_INDEX_BRIGHTNESS" val="0"/>
  <p:tag name="KSO_WM_UNIT_TEXT_FILL_FORE_SCHEMECOLOR_INDEX" val="13"/>
  <p:tag name="KSO_WM_UNIT_TEXT_FILL_TYPE" val="1"/>
  <p:tag name="KSO_WM_TEMPLATE_ASSEMBLE_XID" val="5f996be9e01a7e847d6edd23"/>
  <p:tag name="KSO_WM_TEMPLATE_ASSEMBLE_GROUPID" val="5f996be9e01a7e847d6edd23"/>
</p:tagLst>
</file>

<file path=ppt/tags/tag181.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8717_1*f*1"/>
  <p:tag name="KSO_WM_TEMPLATE_CATEGORY" val="diagram"/>
  <p:tag name="KSO_WM_TEMPLATE_INDEX" val="20208717"/>
  <p:tag name="KSO_WM_UNIT_LAYERLEVEL" val="1"/>
  <p:tag name="KSO_WM_TAG_VERSION" val="1.0"/>
  <p:tag name="KSO_WM_BEAUTIFY_FLAG" val="#wm#"/>
  <p:tag name="KSO_WM_UNIT_DEFAULT_FONT" val="14;20;2"/>
  <p:tag name="KSO_WM_UNIT_BLOCK" val="0"/>
  <p:tag name="KSO_WM_UNIT_VALUE" val="342"/>
  <p:tag name="KSO_WM_UNIT_SHOW_EDIT_AREA_INDICATION" val="1"/>
  <p:tag name="KSO_WM_CHIP_GROUPID" val="5e6b05596848fb12bee65ac8"/>
  <p:tag name="KSO_WM_CHIP_XID" val="5e6b05596848fb12bee65aca"/>
  <p:tag name="KSO_WM_UNIT_DEC_AREA_ID" val="6b1b05442ea54b35a1642535ee41fe7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0e245f96dc5046b38789c3430fb86266"/>
  <p:tag name="KSO_WM_UNIT_SUPPORT_BIG_FONT" val="1"/>
  <p:tag name="KSO_WM_UNIT_TEXT_FILL_FORE_SCHEMECOLOR_INDEX_BRIGHTNESS" val="0.25"/>
  <p:tag name="KSO_WM_UNIT_TEXT_FILL_FORE_SCHEMECOLOR_INDEX" val="13"/>
  <p:tag name="KSO_WM_UNIT_TEXT_FILL_TYPE" val="1"/>
  <p:tag name="KSO_WM_TEMPLATE_ASSEMBLE_XID" val="5f996be9e01a7e847d6edd23"/>
  <p:tag name="KSO_WM_TEMPLATE_ASSEMBLE_GROUPID" val="5f996be9e01a7e847d6edd23"/>
</p:tagLst>
</file>

<file path=ppt/tags/tag1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8717_1*i*3"/>
  <p:tag name="KSO_WM_TEMPLATE_CATEGORY" val="diagram"/>
  <p:tag name="KSO_WM_TEMPLATE_INDEX" val="20208717"/>
  <p:tag name="KSO_WM_UNIT_LAYERLEVEL" val="1"/>
  <p:tag name="KSO_WM_TAG_VERSION" val="1.0"/>
  <p:tag name="KSO_WM_BEAUTIFY_FLAG" val="#wm#"/>
  <p:tag name="KSO_WM_UNIT_SM_LIMIT_TYPE" val="2"/>
  <p:tag name="KSO_WM_CHIP_GROUPID" val="5ef1707e5bb2a422ac9a2b53"/>
  <p:tag name="KSO_WM_CHIP_XID" val="5ef1707e5bb2a422ac9a2b54"/>
  <p:tag name="KSO_WM_UNIT_LINE_FORE_SCHEMECOLOR_INDEX_BRIGHTNESS" val="0"/>
  <p:tag name="KSO_WM_UNIT_LINE_FORE_SCHEMECOLOR_INDEX" val="5"/>
  <p:tag name="KSO_WM_UNIT_LINE_FILL_TYPE" val="2"/>
  <p:tag name="KSO_WM_TEMPLATE_ASSEMBLE_XID" val="5f996be9e01a7e847d6edd23"/>
  <p:tag name="KSO_WM_TEMPLATE_ASSEMBLE_GROUPID" val="5f996be9e01a7e847d6edd23"/>
</p:tagLst>
</file>

<file path=ppt/tags/tag1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208717_1*i*8"/>
  <p:tag name="KSO_WM_TEMPLATE_CATEGORY" val="diagram"/>
  <p:tag name="KSO_WM_TEMPLATE_INDEX" val="20208717"/>
  <p:tag name="KSO_WM_UNIT_LAYERLEVEL" val="1"/>
  <p:tag name="KSO_WM_TAG_VERSION" val="1.0"/>
  <p:tag name="KSO_WM_BEAUTIFY_FLAG" val="#wm#"/>
  <p:tag name="KSO_WM_UNIT_SM_LIMIT_TYPE" val="2"/>
  <p:tag name="KSO_WM_CHIP_GROUPID" val="5ef1707e5bb2a422ac9a2b53"/>
  <p:tag name="KSO_WM_CHIP_XID" val="5ef1707e5bb2a422ac9a2b54"/>
  <p:tag name="KSO_WM_UNIT_LINE_FORE_SCHEMECOLOR_INDEX_BRIGHTNESS" val="0"/>
  <p:tag name="KSO_WM_UNIT_LINE_FORE_SCHEMECOLOR_INDEX" val="5"/>
  <p:tag name="KSO_WM_UNIT_LINE_FILL_TYPE" val="2"/>
  <p:tag name="KSO_WM_TEMPLATE_ASSEMBLE_XID" val="5f996be9e01a7e847d6edd23"/>
  <p:tag name="KSO_WM_TEMPLATE_ASSEMBLE_GROUPID" val="5f996be9e01a7e847d6edd23"/>
</p:tagLst>
</file>

<file path=ppt/tags/tag1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208717_1*i*9"/>
  <p:tag name="KSO_WM_TEMPLATE_CATEGORY" val="diagram"/>
  <p:tag name="KSO_WM_TEMPLATE_INDEX" val="20208717"/>
  <p:tag name="KSO_WM_UNIT_LAYERLEVEL" val="1"/>
  <p:tag name="KSO_WM_TAG_VERSION" val="1.0"/>
  <p:tag name="KSO_WM_BEAUTIFY_FLAG" val="#wm#"/>
  <p:tag name="KSO_WM_UNIT_SM_LIMIT_TYPE" val="2"/>
  <p:tag name="KSO_WM_CHIP_GROUPID" val="5ef1707e5bb2a422ac9a2b53"/>
  <p:tag name="KSO_WM_CHIP_XID" val="5ef1707e5bb2a422ac9a2b54"/>
  <p:tag name="KSO_WM_UNIT_LINE_FORE_SCHEMECOLOR_INDEX_BRIGHTNESS" val="0"/>
  <p:tag name="KSO_WM_UNIT_LINE_FORE_SCHEMECOLOR_INDEX" val="5"/>
  <p:tag name="KSO_WM_UNIT_LINE_FILL_TYPE" val="2"/>
  <p:tag name="KSO_WM_TEMPLATE_ASSEMBLE_XID" val="5f996be9e01a7e847d6edd23"/>
  <p:tag name="KSO_WM_TEMPLATE_ASSEMBLE_GROUPID" val="5f996be9e01a7e847d6edd23"/>
</p:tagLst>
</file>

<file path=ppt/tags/tag1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8717_1*i*6"/>
  <p:tag name="KSO_WM_TEMPLATE_CATEGORY" val="diagram"/>
  <p:tag name="KSO_WM_TEMPLATE_INDEX" val="20208717"/>
  <p:tag name="KSO_WM_UNIT_LAYERLEVEL" val="1"/>
  <p:tag name="KSO_WM_TAG_VERSION" val="1.0"/>
  <p:tag name="KSO_WM_BEAUTIFY_FLAG" val="#wm#"/>
  <p:tag name="KSO_WM_UNIT_SM_LIMIT_TYPE" val="2"/>
  <p:tag name="KSO_WM_CHIP_GROUPID" val="5ef1707e5bb2a422ac9a2b53"/>
  <p:tag name="KSO_WM_CHIP_XID" val="5ef1707e5bb2a422ac9a2b54"/>
  <p:tag name="KSO_WM_UNIT_LINE_FORE_SCHEMECOLOR_INDEX_BRIGHTNESS" val="0"/>
  <p:tag name="KSO_WM_UNIT_LINE_FORE_SCHEMECOLOR_INDEX" val="5"/>
  <p:tag name="KSO_WM_UNIT_LINE_FILL_TYPE" val="2"/>
  <p:tag name="KSO_WM_TEMPLATE_ASSEMBLE_XID" val="5f996be9e01a7e847d6edd23"/>
  <p:tag name="KSO_WM_TEMPLATE_ASSEMBLE_GROUPID" val="5f996be9e01a7e847d6edd23"/>
</p:tagLst>
</file>

<file path=ppt/tags/tag1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208717_1*i*7"/>
  <p:tag name="KSO_WM_TEMPLATE_CATEGORY" val="diagram"/>
  <p:tag name="KSO_WM_TEMPLATE_INDEX" val="20208717"/>
  <p:tag name="KSO_WM_UNIT_LAYERLEVEL" val="1"/>
  <p:tag name="KSO_WM_TAG_VERSION" val="1.0"/>
  <p:tag name="KSO_WM_BEAUTIFY_FLAG" val="#wm#"/>
  <p:tag name="KSO_WM_UNIT_SM_LIMIT_TYPE" val="2"/>
  <p:tag name="KSO_WM_CHIP_GROUPID" val="5ef1707e5bb2a422ac9a2b53"/>
  <p:tag name="KSO_WM_CHIP_XID" val="5ef1707e5bb2a422ac9a2b54"/>
  <p:tag name="KSO_WM_UNIT_LINE_FORE_SCHEMECOLOR_INDEX_BRIGHTNESS" val="0"/>
  <p:tag name="KSO_WM_UNIT_LINE_FORE_SCHEMECOLOR_INDEX" val="5"/>
  <p:tag name="KSO_WM_UNIT_LINE_FILL_TYPE" val="2"/>
  <p:tag name="KSO_WM_TEMPLATE_ASSEMBLE_XID" val="5f996be9e01a7e847d6edd23"/>
  <p:tag name="KSO_WM_TEMPLATE_ASSEMBLE_GROUPID" val="5f996be9e01a7e847d6edd23"/>
</p:tagLst>
</file>

<file path=ppt/tags/tag1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8717_1*i*4"/>
  <p:tag name="KSO_WM_TEMPLATE_CATEGORY" val="diagram"/>
  <p:tag name="KSO_WM_TEMPLATE_INDEX" val="20208717"/>
  <p:tag name="KSO_WM_UNIT_LAYERLEVEL" val="1"/>
  <p:tag name="KSO_WM_TAG_VERSION" val="1.0"/>
  <p:tag name="KSO_WM_BEAUTIFY_FLAG" val="#wm#"/>
  <p:tag name="KSO_WM_UNIT_SM_LIMIT_TYPE" val="2"/>
  <p:tag name="KSO_WM_CHIP_GROUPID" val="5ef1707e5bb2a422ac9a2b53"/>
  <p:tag name="KSO_WM_CHIP_XID" val="5ef1707e5bb2a422ac9a2b54"/>
  <p:tag name="KSO_WM_UNIT_LINE_FORE_SCHEMECOLOR_INDEX_BRIGHTNESS" val="0"/>
  <p:tag name="KSO_WM_UNIT_LINE_FORE_SCHEMECOLOR_INDEX" val="5"/>
  <p:tag name="KSO_WM_UNIT_LINE_FILL_TYPE" val="2"/>
  <p:tag name="KSO_WM_TEMPLATE_ASSEMBLE_XID" val="5f996be9e01a7e847d6edd23"/>
  <p:tag name="KSO_WM_TEMPLATE_ASSEMBLE_GROUPID" val="5f996be9e01a7e847d6edd23"/>
</p:tagLst>
</file>

<file path=ppt/tags/tag1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8717_1*i*5"/>
  <p:tag name="KSO_WM_TEMPLATE_CATEGORY" val="diagram"/>
  <p:tag name="KSO_WM_TEMPLATE_INDEX" val="20208717"/>
  <p:tag name="KSO_WM_UNIT_LAYERLEVEL" val="1"/>
  <p:tag name="KSO_WM_TAG_VERSION" val="1.0"/>
  <p:tag name="KSO_WM_BEAUTIFY_FLAG" val="#wm#"/>
  <p:tag name="KSO_WM_UNIT_SM_LIMIT_TYPE" val="2"/>
  <p:tag name="KSO_WM_CHIP_GROUPID" val="5ef1707e5bb2a422ac9a2b53"/>
  <p:tag name="KSO_WM_CHIP_XID" val="5ef1707e5bb2a422ac9a2b54"/>
  <p:tag name="KSO_WM_UNIT_LINE_FORE_SCHEMECOLOR_INDEX_BRIGHTNESS" val="0"/>
  <p:tag name="KSO_WM_UNIT_LINE_FORE_SCHEMECOLOR_INDEX" val="5"/>
  <p:tag name="KSO_WM_UNIT_LINE_FILL_TYPE" val="2"/>
  <p:tag name="KSO_WM_TEMPLATE_ASSEMBLE_XID" val="5f996be9e01a7e847d6edd23"/>
  <p:tag name="KSO_WM_TEMPLATE_ASSEMBLE_GROUPID" val="5f996be9e01a7e847d6edd23"/>
</p:tagLst>
</file>

<file path=ppt/tags/tag18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20200122"/>
  <p:tag name="KSO_WM_SLIDE_ID" val="diagram20200122_1"/>
  <p:tag name="KSO_WM_TEMPLATE_SUBCATEGORY" val="0"/>
  <p:tag name="KSO_WM_TEMPLATE_MASTER_TYPE" val="0"/>
  <p:tag name="KSO_WM_TEMPLATE_COLOR_TYPE" val="1"/>
  <p:tag name="KSO_WM_SLIDE_TYPE" val="text"/>
  <p:tag name="KSO_WM_SLIDE_SUBTYPE" val="diag"/>
  <p:tag name="KSO_WM_SLIDE_ITEM_CNT" val="2"/>
  <p:tag name="KSO_WM_SLIDE_INDEX" val="1"/>
  <p:tag name="KSO_WM_SLIDE_SIZE" val="798.981*293.221"/>
  <p:tag name="KSO_WM_SLIDE_POSITION" val="80.5094*168.933"/>
  <p:tag name="KSO_WM_DIAGRAM_GROUP_CODE" val="l1-1"/>
  <p:tag name="KSO_WM_SLIDE_DIAGTYPE" val="l"/>
  <p:tag name="KSO_WM_TAG_VERSION" val="1.0"/>
  <p:tag name="KSO_WM_SLIDE_LAYOUT" val="a_l"/>
  <p:tag name="KSO_WM_SLIDE_LAYOUT_CNT" val="1_1"/>
</p:tagLst>
</file>

<file path=ppt/tags/tag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0.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单击此处添加标题"/>
  <p:tag name="KSO_WM_UNIT_NOCLEAR" val="0"/>
  <p:tag name="KSO_WM_UNIT_VALUE" val="11"/>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00122_1*a*1"/>
  <p:tag name="KSO_WM_TEMPLATE_CATEGORY" val="diagram"/>
  <p:tag name="KSO_WM_TEMPLATE_INDEX" val="20200122"/>
  <p:tag name="KSO_WM_UNIT_LAYERLEVEL" val="1"/>
  <p:tag name="KSO_WM_TAG_VERSION" val="1.0"/>
  <p:tag name="KSO_WM_BEAUTIFY_FLAG" val="#wm#"/>
  <p:tag name="KSO_WM_UNIT_TEXT_FILL_FORE_SCHEMECOLOR_INDEX" val="13"/>
  <p:tag name="KSO_WM_UNIT_TEXT_FILL_TYPE" val="1"/>
  <p:tag name="KSO_WM_UNIT_USESOURCEFORMAT_APPLY" val="1"/>
</p:tagLst>
</file>

<file path=ppt/tags/tag19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00122_1*l_h_i*1_1_2"/>
  <p:tag name="KSO_WM_TEMPLATE_CATEGORY" val="diagram"/>
  <p:tag name="KSO_WM_TEMPLATE_INDEX" val="20200122"/>
  <p:tag name="KSO_WM_UNIT_LAYERLEVEL" val="1_1_1"/>
  <p:tag name="KSO_WM_TAG_VERSION" val="1.0"/>
  <p:tag name="KSO_WM_BEAUTIFY_FLAG" val="#wm#"/>
  <p:tag name="KSO_WM_UNIT_LINE_FORE_SCHEMECOLOR_INDEX" val="13"/>
  <p:tag name="KSO_WM_UNIT_LINE_FILL_TYPE" val="2"/>
  <p:tag name="KSO_WM_UNIT_TEXT_FILL_FORE_SCHEMECOLOR_INDEX" val="13"/>
  <p:tag name="KSO_WM_UNIT_TEXT_FILL_TYPE" val="1"/>
  <p:tag name="KSO_WM_UNIT_USESOURCEFORMAT_APPLY" val="1"/>
  <p:tag name="KSO_WM_UNIT_DIAGRAM_SCHEMECOLOR_ID" val="0"/>
</p:tagLst>
</file>

<file path=ppt/tags/tag19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00122_1*l_h_i*1_2_2"/>
  <p:tag name="KSO_WM_TEMPLATE_CATEGORY" val="diagram"/>
  <p:tag name="KSO_WM_TEMPLATE_INDEX" val="20200122"/>
  <p:tag name="KSO_WM_UNIT_LAYERLEVEL" val="1_1_1"/>
  <p:tag name="KSO_WM_TAG_VERSION" val="1.0"/>
  <p:tag name="KSO_WM_BEAUTIFY_FLAG" val="#wm#"/>
  <p:tag name="KSO_WM_UNIT_LINE_FORE_SCHEMECOLOR_INDEX" val="13"/>
  <p:tag name="KSO_WM_UNIT_LINE_FILL_TYPE" val="2"/>
  <p:tag name="KSO_WM_UNIT_TEXT_FILL_FORE_SCHEMECOLOR_INDEX" val="13"/>
  <p:tag name="KSO_WM_UNIT_TEXT_FILL_TYPE" val="1"/>
  <p:tag name="KSO_WM_UNIT_USESOURCEFORMAT_APPLY" val="1"/>
  <p:tag name="KSO_WM_UNIT_DIAGRAM_SCHEMECOLOR_ID" val="0"/>
</p:tagLst>
</file>

<file path=ppt/tags/tag19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200122_1*i*1"/>
  <p:tag name="KSO_WM_TEMPLATE_CATEGORY" val="diagram"/>
  <p:tag name="KSO_WM_TEMPLATE_INDEX" val="20200122"/>
  <p:tag name="KSO_WM_UNIT_LAYERLEVEL" val="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19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diagram20200122_1*i*2"/>
  <p:tag name="KSO_WM_TEMPLATE_CATEGORY" val="diagram"/>
  <p:tag name="KSO_WM_TEMPLATE_INDEX" val="20200122"/>
  <p:tag name="KSO_WM_UNIT_LAYERLEVEL" val="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1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diagram20200122_1*i*3"/>
  <p:tag name="KSO_WM_TEMPLATE_CATEGORY" val="diagram"/>
  <p:tag name="KSO_WM_TEMPLATE_INDEX" val="20200122"/>
  <p:tag name="KSO_WM_UNIT_LAYERLEVEL" val="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19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4"/>
  <p:tag name="KSO_WM_UNIT_ID" val="diagram20200122_1*i*4"/>
  <p:tag name="KSO_WM_TEMPLATE_CATEGORY" val="diagram"/>
  <p:tag name="KSO_WM_TEMPLATE_INDEX" val="20200122"/>
  <p:tag name="KSO_WM_UNIT_LAYERLEVEL" val="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19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5"/>
  <p:tag name="KSO_WM_UNIT_ID" val="diagram20200122_1*i*5"/>
  <p:tag name="KSO_WM_TEMPLATE_CATEGORY" val="diagram"/>
  <p:tag name="KSO_WM_TEMPLATE_INDEX" val="20200122"/>
  <p:tag name="KSO_WM_UNIT_LAYERLEVEL" val="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19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6"/>
  <p:tag name="KSO_WM_UNIT_ID" val="diagram20200122_1*i*6"/>
  <p:tag name="KSO_WM_TEMPLATE_CATEGORY" val="diagram"/>
  <p:tag name="KSO_WM_TEMPLATE_INDEX" val="20200122"/>
  <p:tag name="KSO_WM_UNIT_LAYERLEVEL" val="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199.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00122_1*l_h_a*1_1_1"/>
  <p:tag name="KSO_WM_TEMPLATE_CATEGORY" val="diagram"/>
  <p:tag name="KSO_WM_TEMPLATE_INDEX" val="20200122"/>
  <p:tag name="KSO_WM_UNIT_LAYERLEVEL" val="1_1_1"/>
  <p:tag name="KSO_WM_TAG_VERSION" val="1.0"/>
  <p:tag name="KSO_WM_BEAUTIFY_FLAG" val="#wm#"/>
  <p:tag name="KSO_WM_UNIT_TEXT_FILL_FORE_SCHEMECOLOR_INDEX" val="5"/>
  <p:tag name="KSO_WM_UNIT_TEXT_FILL_TYPE" val="1"/>
  <p:tag name="KSO_WM_UNIT_USESOURCEFORMAT_APPLY" val="1"/>
  <p:tag name="KSO_WM_UNIT_DIAGRAM_SCHEMECOLOR_ID" val="0"/>
</p:tagLst>
</file>

<file path=ppt/tags/tag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00.xml><?xml version="1.0" encoding="utf-8"?>
<p:tagLst xmlns:a="http://schemas.openxmlformats.org/drawingml/2006/main" xmlns:r="http://schemas.openxmlformats.org/officeDocument/2006/relationships" xmlns:p="http://schemas.openxmlformats.org/presentationml/2006/main">
  <p:tag name="KSO_WM_UNIT_PRESET_TEXT" val="单击此处添加文本具体内容，简明扼要的阐述您的观点。"/>
  <p:tag name="KSO_WM_UNIT_NOCLEAR" val="0"/>
  <p:tag name="KSO_WM_UNIT_VALUE" val="39"/>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00122_1*l_h_f*1_1_1"/>
  <p:tag name="KSO_WM_TEMPLATE_CATEGORY" val="diagram"/>
  <p:tag name="KSO_WM_TEMPLATE_INDEX" val="20200122"/>
  <p:tag name="KSO_WM_UNIT_LAYERLEVEL" val="1_1_1"/>
  <p:tag name="KSO_WM_TAG_VERSION" val="1.0"/>
  <p:tag name="KSO_WM_BEAUTIFY_FLAG" val="#wm#"/>
  <p:tag name="KSO_WM_UNIT_TEXT_FILL_FORE_SCHEMECOLOR_INDEX" val="13"/>
  <p:tag name="KSO_WM_UNIT_TEXT_FILL_TYPE" val="1"/>
  <p:tag name="KSO_WM_UNIT_USESOURCEFORMAT_APPLY" val="1"/>
  <p:tag name="KSO_WM_UNIT_DIAGRAM_SCHEMECOLOR_ID" val="0"/>
</p:tagLst>
</file>

<file path=ppt/tags/tag201.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00122_1*l_h_a*1_2_1"/>
  <p:tag name="KSO_WM_TEMPLATE_CATEGORY" val="diagram"/>
  <p:tag name="KSO_WM_TEMPLATE_INDEX" val="20200122"/>
  <p:tag name="KSO_WM_UNIT_LAYERLEVEL" val="1_1_1"/>
  <p:tag name="KSO_WM_TAG_VERSION" val="1.0"/>
  <p:tag name="KSO_WM_BEAUTIFY_FLAG" val="#wm#"/>
  <p:tag name="KSO_WM_UNIT_TEXT_FILL_FORE_SCHEMECOLOR_INDEX" val="5"/>
  <p:tag name="KSO_WM_UNIT_TEXT_FILL_TYPE" val="1"/>
  <p:tag name="KSO_WM_UNIT_USESOURCEFORMAT_APPLY" val="1"/>
  <p:tag name="KSO_WM_UNIT_DIAGRAM_SCHEMECOLOR_ID" val="0"/>
</p:tagLst>
</file>

<file path=ppt/tags/tag202.xml><?xml version="1.0" encoding="utf-8"?>
<p:tagLst xmlns:a="http://schemas.openxmlformats.org/drawingml/2006/main" xmlns:r="http://schemas.openxmlformats.org/officeDocument/2006/relationships" xmlns:p="http://schemas.openxmlformats.org/presentationml/2006/main">
  <p:tag name="KSO_WM_UNIT_PRESET_TEXT" val="单击此处添加文本具体内容，简明扼要的阐述您的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00122_1*l_h_f*1_2_1"/>
  <p:tag name="KSO_WM_TEMPLATE_CATEGORY" val="diagram"/>
  <p:tag name="KSO_WM_TEMPLATE_INDEX" val="20200122"/>
  <p:tag name="KSO_WM_UNIT_LAYERLEVEL" val="1_1_1"/>
  <p:tag name="KSO_WM_TAG_VERSION" val="1.0"/>
  <p:tag name="KSO_WM_BEAUTIFY_FLAG" val="#wm#"/>
  <p:tag name="KSO_WM_UNIT_TEXT_FILL_FORE_SCHEMECOLOR_INDEX" val="13"/>
  <p:tag name="KSO_WM_UNIT_TEXT_FILL_TYPE" val="1"/>
  <p:tag name="KSO_WM_UNIT_USESOURCEFORMAT_APPLY" val="1"/>
  <p:tag name="KSO_WM_UNIT_DIAGRAM_SCHEMECOLOR_ID" val="0"/>
</p:tagLst>
</file>

<file path=ppt/tags/tag20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00122_1*l_i*1_1"/>
  <p:tag name="KSO_WM_TEMPLATE_CATEGORY" val="diagram"/>
  <p:tag name="KSO_WM_TEMPLATE_INDEX" val="20200122"/>
  <p:tag name="KSO_WM_UNIT_LAYERLEVEL" val="1_1"/>
  <p:tag name="KSO_WM_TAG_VERSION" val="1.0"/>
  <p:tag name="KSO_WM_BEAUTIFY_FLAG" val="#wm#"/>
  <p:tag name="KSO_WM_UNIT_FILL_FORE_SCHEMECOLOR_INDEX" val="5"/>
  <p:tag name="KSO_WM_UNIT_FILL_TYPE" val="1"/>
  <p:tag name="KSO_WM_UNIT_USESOURCEFORMAT_APPLY" val="1"/>
  <p:tag name="KSO_WM_UNIT_DIAGRAM_SCHEMECOLOR_ID" val="0"/>
</p:tagLst>
</file>

<file path=ppt/tags/tag20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00122_1*l_h_i*1_1_1"/>
  <p:tag name="KSO_WM_TEMPLATE_CATEGORY" val="diagram"/>
  <p:tag name="KSO_WM_TEMPLATE_INDEX" val="20200122"/>
  <p:tag name="KSO_WM_UNIT_LAYERLEVEL" val="1_1_1"/>
  <p:tag name="KSO_WM_TAG_VERSION" val="1.0"/>
  <p:tag name="KSO_WM_BEAUTIFY_FLAG" val="#wm#"/>
  <p:tag name="KSO_WM_UNIT_FILL_FORE_SCHEMECOLOR_INDEX" val="5"/>
  <p:tag name="KSO_WM_UNIT_FILL_TYPE" val="1"/>
  <p:tag name="KSO_WM_UNIT_USESOURCEFORMAT_APPLY" val="1"/>
  <p:tag name="KSO_WM_UNIT_DIAGRAM_SCHEMECOLOR_ID" val="0"/>
</p:tagLst>
</file>

<file path=ppt/tags/tag20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00122_1*l_h_i*1_2_1"/>
  <p:tag name="KSO_WM_TEMPLATE_CATEGORY" val="diagram"/>
  <p:tag name="KSO_WM_TEMPLATE_INDEX" val="20200122"/>
  <p:tag name="KSO_WM_UNIT_LAYERLEVEL" val="1_1_1"/>
  <p:tag name="KSO_WM_TAG_VERSION" val="1.0"/>
  <p:tag name="KSO_WM_BEAUTIFY_FLAG" val="#wm#"/>
  <p:tag name="KSO_WM_UNIT_FILL_FORE_SCHEMECOLOR_INDEX" val="5"/>
  <p:tag name="KSO_WM_UNIT_FILL_TYPE" val="1"/>
  <p:tag name="KSO_WM_UNIT_USESOURCEFORMAT_APPLY" val="1"/>
  <p:tag name="KSO_WM_UNIT_DIAGRAM_SCHEMECOLOR_ID" val="0"/>
</p:tagLst>
</file>

<file path=ppt/tags/tag206.xml><?xml version="1.0" encoding="utf-8"?>
<p:tagLst xmlns:a="http://schemas.openxmlformats.org/drawingml/2006/main" xmlns:r="http://schemas.openxmlformats.org/officeDocument/2006/relationships"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TEMPLATE_THUMBS_INDEX" val="1、6、10、14、20、26、27、28、29、31"/>
  <p:tag name="KSO_WM_SLIDE_ID" val="diagram20190746_1"/>
  <p:tag name="KSO_WM_SLIDE_TYPE" val="text"/>
  <p:tag name="KSO_WM_SLIDE_SUBTYPE" val="picTxt"/>
  <p:tag name="KSO_WM_SLIDE_ITEM_CNT" val="0"/>
  <p:tag name="KSO_WM_SLIDE_INDEX" val="1"/>
  <p:tag name="KSO_WM_SLIDE_SIZE" val="644.505*251.561"/>
  <p:tag name="KSO_WM_SLIDE_POSITION" val="275.895*215.119"/>
  <p:tag name="KSO_WM_TAG_VERSION" val="1.0"/>
  <p:tag name="KSO_WM_BEAUTIFY_FLAG" val="#wm#"/>
  <p:tag name="KSO_WM_TEMPLATE_CATEGORY" val="diagram"/>
  <p:tag name="KSO_WM_TEMPLATE_INDEX" val="20190746"/>
  <p:tag name="KSO_WM_SLIDE_LAYOUT" val="a_d_h"/>
  <p:tag name="KSO_WM_SLIDE_LAYOUT_CNT" val="1_1_2"/>
  <p:tag name="KSO_WM_SLIDE_COLORSCHEME_VERSION" val="3.2"/>
  <p:tag name="KSO_WM_SLIDE_CONSTRAINT" val="%7b%22slideConstraint%22%3a%7b%22seriesAreas%22%3a%5b%5d%2c%22singleAreas%22%3a%5b%7b%22shapes%22%3a%5b7%5d%2c%22serialConstraintIndex%22%3a-1%2c%22areatextmark%22%3a0%2c%22pictureprocessmark%22%3a0%7d%5d%7d%7d"/>
  <p:tag name="KSO_WM_TEMPLATE_SUBCATEGORY" val="0"/>
</p:tagLst>
</file>

<file path=ppt/tags/tag20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0746_1*i*1"/>
  <p:tag name="KSO_WM_TEMPLATE_CATEGORY" val="diagram"/>
  <p:tag name="KSO_WM_TEMPLATE_INDEX" val="20190746"/>
  <p:tag name="KSO_WM_UNIT_LAYERLEVEL" val="1"/>
  <p:tag name="KSO_WM_TAG_VERSION" val="1.0"/>
  <p:tag name="KSO_WM_BEAUTIFY_FLAG" val="#wm#"/>
  <p:tag name="KSO_WM_UNIT_COLOR_SCHEME_SHAPE_ID" val="13"/>
  <p:tag name="KSO_WM_UNIT_COLOR_SCHEME_PARENT_PAGE" val="0_1"/>
  <p:tag name="KSO_WM_UNIT_ABSOLUTE_COLOR" val="1"/>
  <p:tag name="KSO_WM_UNIT_ADJUSTLAYOUT_ID" val="13"/>
</p:tagLst>
</file>

<file path=ppt/tags/tag208.xml><?xml version="1.0" encoding="utf-8"?>
<p:tagLst xmlns:a="http://schemas.openxmlformats.org/drawingml/2006/main" xmlns:r="http://schemas.openxmlformats.org/officeDocument/2006/relationships" xmlns:p="http://schemas.openxmlformats.org/presentationml/2006/main">
  <p:tag name="KSO_WM_UNIT_VALUE" val="664*885"/>
  <p:tag name="KSO_WM_UNIT_HIGHLIGHT" val="0"/>
  <p:tag name="KSO_WM_UNIT_COMPATIBLE" val="0"/>
  <p:tag name="KSO_WM_UNIT_DIAGRAM_ISNUMVISUAL" val="0"/>
  <p:tag name="KSO_WM_UNIT_DIAGRAM_ISREFERUNIT" val="0"/>
  <p:tag name="KSO_WM_UNIT_TYPE" val="d"/>
  <p:tag name="KSO_WM_UNIT_INDEX" val="1"/>
  <p:tag name="KSO_WM_UNIT_ID" val="diagram20190746_1*d*1"/>
  <p:tag name="KSO_WM_TEMPLATE_CATEGORY" val="diagram"/>
  <p:tag name="KSO_WM_TEMPLATE_INDEX" val="20190746"/>
  <p:tag name="KSO_WM_UNIT_LAYERLEVEL" val="1"/>
  <p:tag name="KSO_WM_TAG_VERSION" val="1.0"/>
  <p:tag name="KSO_WM_BEAUTIFY_FLAG" val="#wm#"/>
  <p:tag name="KSO_WM_UNIT_COLOR_SCHEME_SHAPE_ID" val="7"/>
  <p:tag name="KSO_WM_UNIT_COLOR_SCHEME_PARENT_PAGE" val="0_1"/>
  <p:tag name="KSO_WM_UNIT_ADJUSTLAYOUT_ID" val="7"/>
  <p:tag name="KSO_WM_UNIT_PICTURE_CLIP_FLAG" val="1"/>
</p:tagLst>
</file>

<file path=ppt/tags/tag20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0746_1*i*3"/>
  <p:tag name="KSO_WM_TEMPLATE_CATEGORY" val="diagram"/>
  <p:tag name="KSO_WM_TEMPLATE_INDEX" val="20190746"/>
  <p:tag name="KSO_WM_UNIT_LAYERLEVEL" val="1"/>
  <p:tag name="KSO_WM_TAG_VERSION" val="1.0"/>
  <p:tag name="KSO_WM_BEAUTIFY_FLAG" val="#wm#"/>
  <p:tag name="KSO_WM_UNIT_COLOR_SCHEME_SHAPE_ID" val="16"/>
  <p:tag name="KSO_WM_UNIT_COLOR_SCHEME_PARENT_PAGE" val="0_1"/>
  <p:tag name="KSO_WM_UNIT_ABSOLUTE_COLOR" val="1"/>
  <p:tag name="KSO_WM_UNIT_ADJUSTLAYOUT_ID" val="16"/>
</p:tagLst>
</file>

<file path=ppt/tags/tag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0746_1*i*4"/>
  <p:tag name="KSO_WM_TEMPLATE_CATEGORY" val="diagram"/>
  <p:tag name="KSO_WM_TEMPLATE_INDEX" val="20190746"/>
  <p:tag name="KSO_WM_UNIT_LAYERLEVEL" val="1"/>
  <p:tag name="KSO_WM_TAG_VERSION" val="1.0"/>
  <p:tag name="KSO_WM_BEAUTIFY_FLAG" val="#wm#"/>
  <p:tag name="KSO_WM_UNIT_COLOR_SCHEME_SHAPE_ID" val="17"/>
  <p:tag name="KSO_WM_UNIT_COLOR_SCHEME_PARENT_PAGE" val="0_1"/>
  <p:tag name="KSO_WM_UNIT_ABSOLUTE_COLOR" val="1"/>
  <p:tag name="KSO_WM_UNIT_ADJUSTLAYOUT_ID" val="17"/>
</p:tagLst>
</file>

<file path=ppt/tags/tag211.xml><?xml version="1.0" encoding="utf-8"?>
<p:tagLst xmlns:a="http://schemas.openxmlformats.org/drawingml/2006/main" xmlns:r="http://schemas.openxmlformats.org/officeDocument/2006/relationships" xmlns:p="http://schemas.openxmlformats.org/presentationml/2006/main">
  <p:tag name="KSO_WM_UNIT_PRESET_TEXT" val="点击此处添加正文，文字是您思想的提炼，为了最终呈现发布的良好效果，请尽量言简意赅的阐述观点；根据需要可酌情增减文字，以便观者可以准确理解您所传达的信息。"/>
  <p:tag name="KSO_WM_UNIT_TEXT_PART_ID" val="3-b"/>
  <p:tag name="KSO_WM_UNIT_TEXT_PART_SIZE" val="84.88*644.5"/>
  <p:tag name="KSO_WM_UNIT_VALUE" val="117"/>
  <p:tag name="KSO_WM_UNIT_HIGHLIGHT" val="0"/>
  <p:tag name="KSO_WM_UNIT_COMPATIBLE" val="0"/>
  <p:tag name="KSO_WM_UNIT_DIAGRAM_ISNUMVISUAL" val="0"/>
  <p:tag name="KSO_WM_UNIT_DIAGRAM_ISREFERUNIT" val="0"/>
  <p:tag name="KSO_WM_UNIT_TYPE" val="h_f"/>
  <p:tag name="KSO_WM_UNIT_INDEX" val="2_1"/>
  <p:tag name="KSO_WM_UNIT_ID" val="diagram20190746_1*h_f*2_1"/>
  <p:tag name="KSO_WM_TEMPLATE_CATEGORY" val="diagram"/>
  <p:tag name="KSO_WM_TEMPLATE_INDEX" val="20190746"/>
  <p:tag name="KSO_WM_UNIT_LAYERLEVEL" val="1_1"/>
  <p:tag name="KSO_WM_TAG_VERSION" val="1.0"/>
  <p:tag name="KSO_WM_BEAUTIFY_FLAG" val="#wm#"/>
  <p:tag name="KSO_WM_UNIT_COLOR_SCHEME_SHAPE_ID" val="12"/>
  <p:tag name="KSO_WM_UNIT_COLOR_SCHEME_PARENT_PAGE" val="0_1"/>
  <p:tag name="KSO_WM_UNIT_ADJUSTLAYOUT_ID" val="12"/>
  <p:tag name="KSO_WM_UNIT_TEXT_PART_ID_V2" val="d-3-1"/>
</p:tagLst>
</file>

<file path=ppt/tags/tag212.xml><?xml version="1.0" encoding="utf-8"?>
<p:tagLst xmlns:a="http://schemas.openxmlformats.org/drawingml/2006/main" xmlns:r="http://schemas.openxmlformats.org/officeDocument/2006/relationships" xmlns:p="http://schemas.openxmlformats.org/presentationml/2006/main">
  <p:tag name="KSO_WM_UNIT_ISCONTENTSTITLE" val="0"/>
  <p:tag name="KSO_WM_UNIT_TEXT_PART_ID" val="3-Z"/>
  <p:tag name="KSO_WM_UNIT_TEXT_PART_SIZE" val="30*644.5"/>
  <p:tag name="KSO_WM_UNIT_VALUE" val="46"/>
  <p:tag name="KSO_WM_UNIT_HIGHLIGHT" val="0"/>
  <p:tag name="KSO_WM_UNIT_COMPATIBLE" val="0"/>
  <p:tag name="KSO_WM_UNIT_DIAGRAM_ISNUMVISUAL" val="0"/>
  <p:tag name="KSO_WM_UNIT_DIAGRAM_ISREFERUNIT" val="0"/>
  <p:tag name="KSO_WM_UNIT_ID" val="diagram20190746_1*h_a*1_1"/>
  <p:tag name="KSO_WM_TEMPLATE_CATEGORY" val="diagram"/>
  <p:tag name="KSO_WM_TEMPLATE_INDEX" val="20190746"/>
  <p:tag name="KSO_WM_UNIT_LAYERLEVEL" val="1_1"/>
  <p:tag name="KSO_WM_TAG_VERSION" val="1.0"/>
  <p:tag name="KSO_WM_BEAUTIFY_FLAG" val="#wm#"/>
  <p:tag name="KSO_WM_UNIT_PRESET_TEXT" val="单击此处添加小标题"/>
  <p:tag name="KSO_WM_UNIT_TYPE" val="h_a"/>
  <p:tag name="KSO_WM_UNIT_INDEX" val="1_1"/>
  <p:tag name="KSO_WM_UNIT_COLOR_SCHEME_SHAPE_ID" val="5"/>
  <p:tag name="KSO_WM_UNIT_COLOR_SCHEME_PARENT_PAGE" val="0_1"/>
  <p:tag name="KSO_WM_UNIT_ADJUSTLAYOUT_ID" val="5"/>
  <p:tag name="KSO_WM_UNIT_TEXT_PART_ID_V2" val="c-3-1"/>
</p:tagLst>
</file>

<file path=ppt/tags/tag213.xml><?xml version="1.0" encoding="utf-8"?>
<p:tagLst xmlns:a="http://schemas.openxmlformats.org/drawingml/2006/main" xmlns:r="http://schemas.openxmlformats.org/officeDocument/2006/relationships" xmlns:p="http://schemas.openxmlformats.org/presentationml/2006/main">
  <p:tag name="KSO_WM_UNIT_ISCONTENTSTITLE" val="0"/>
  <p:tag name="KSO_WM_UNIT_TEXT_PART_ID" val="3-Z"/>
  <p:tag name="KSO_WM_UNIT_TEXT_PART_SIZE" val="30*644.5"/>
  <p:tag name="KSO_WM_UNIT_VALUE" val="46"/>
  <p:tag name="KSO_WM_UNIT_HIGHLIGHT" val="0"/>
  <p:tag name="KSO_WM_UNIT_COMPATIBLE" val="0"/>
  <p:tag name="KSO_WM_UNIT_DIAGRAM_ISNUMVISUAL" val="0"/>
  <p:tag name="KSO_WM_UNIT_DIAGRAM_ISREFERUNIT" val="0"/>
  <p:tag name="KSO_WM_UNIT_ID" val="diagram20190746_1*h_a*2_1"/>
  <p:tag name="KSO_WM_TEMPLATE_CATEGORY" val="diagram"/>
  <p:tag name="KSO_WM_TEMPLATE_INDEX" val="20190746"/>
  <p:tag name="KSO_WM_UNIT_LAYERLEVEL" val="1_1"/>
  <p:tag name="KSO_WM_TAG_VERSION" val="1.0"/>
  <p:tag name="KSO_WM_BEAUTIFY_FLAG" val="#wm#"/>
  <p:tag name="KSO_WM_UNIT_PRESET_TEXT" val="单击此处添加小标题"/>
  <p:tag name="KSO_WM_UNIT_TYPE" val="h_a"/>
  <p:tag name="KSO_WM_UNIT_INDEX" val="2_1"/>
  <p:tag name="KSO_WM_UNIT_COLOR_SCHEME_SHAPE_ID" val="8"/>
  <p:tag name="KSO_WM_UNIT_COLOR_SCHEME_PARENT_PAGE" val="0_1"/>
  <p:tag name="KSO_WM_UNIT_ADJUSTLAYOUT_ID" val="8"/>
  <p:tag name="KSO_WM_UNIT_TEXT_PART_ID_V2" val="c-3-1"/>
</p:tagLst>
</file>

<file path=ppt/tags/tag214.xml><?xml version="1.0" encoding="utf-8"?>
<p:tagLst xmlns:a="http://schemas.openxmlformats.org/drawingml/2006/main" xmlns:r="http://schemas.openxmlformats.org/officeDocument/2006/relationships" xmlns:p="http://schemas.openxmlformats.org/presentationml/2006/main">
  <p:tag name="KSO_WM_UNIT_ISCONTENTSTITLE" val="0"/>
  <p:tag name="KSO_WM_UNIT_TEXT_PART_ID" val="3-Z"/>
  <p:tag name="KSO_WM_UNIT_TEXT_PART_SIZE" val="30*644.5"/>
  <p:tag name="KSO_WM_UNIT_VALUE" val="46"/>
  <p:tag name="KSO_WM_UNIT_HIGHLIGHT" val="0"/>
  <p:tag name="KSO_WM_UNIT_COMPATIBLE" val="0"/>
  <p:tag name="KSO_WM_UNIT_DIAGRAM_ISNUMVISUAL" val="0"/>
  <p:tag name="KSO_WM_UNIT_DIAGRAM_ISREFERUNIT" val="0"/>
  <p:tag name="KSO_WM_UNIT_ID" val="diagram20190746_1*h_a*1_1"/>
  <p:tag name="KSO_WM_TEMPLATE_CATEGORY" val="diagram"/>
  <p:tag name="KSO_WM_TEMPLATE_INDEX" val="20190746"/>
  <p:tag name="KSO_WM_UNIT_LAYERLEVEL" val="1_1"/>
  <p:tag name="KSO_WM_TAG_VERSION" val="1.0"/>
  <p:tag name="KSO_WM_BEAUTIFY_FLAG" val="#wm#"/>
  <p:tag name="KSO_WM_UNIT_PRESET_TEXT" val="单击此处添加小标题"/>
  <p:tag name="KSO_WM_UNIT_TYPE" val="h_a"/>
  <p:tag name="KSO_WM_UNIT_INDEX" val="1_1"/>
  <p:tag name="KSO_WM_UNIT_COLOR_SCHEME_SHAPE_ID" val="5"/>
  <p:tag name="KSO_WM_UNIT_COLOR_SCHEME_PARENT_PAGE" val="0_1"/>
  <p:tag name="KSO_WM_UNIT_ADJUSTLAYOUT_ID" val="5"/>
  <p:tag name="KSO_WM_UNIT_TEXT_PART_ID_V2" val="c-3-1"/>
</p:tagLst>
</file>

<file path=ppt/tags/tag215.xml><?xml version="1.0" encoding="utf-8"?>
<p:tagLst xmlns:a="http://schemas.openxmlformats.org/drawingml/2006/main" xmlns:r="http://schemas.openxmlformats.org/officeDocument/2006/relationships" xmlns:p="http://schemas.openxmlformats.org/presentationml/2006/main">
  <p:tag name="KSO_WM_SLIDE_ID" val="diagram20211840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864*445"/>
  <p:tag name="KSO_WM_SLIDE_POSITION" val="48*47"/>
  <p:tag name="KSO_WM_TAG_VERSION" val="1.0"/>
  <p:tag name="KSO_WM_BEAUTIFY_FLAG" val="#wm#"/>
  <p:tag name="KSO_WM_TEMPLATE_CATEGORY" val="diagram"/>
  <p:tag name="KSO_WM_TEMPLATE_INDEX" val="2021184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0-10-29T10:01:21&quot;,&quot;maxSize&quot;:{&quot;size1&quot;:59.89466848132821},&quot;minSize&quot;:{&quot;size1&quot;:53.794668481328209},&quot;normalSize&quot;:{&quot;size1&quot;:56.239980981328209},&quot;subLayout&quot;:[{&quot;id&quot;:&quot;2020-10-29T10:01:21&quot;,&quot;maxSize&quot;:{&quot;size1&quot;:33.200247332133806},&quot;minSize&quot;:{&quot;size1&quot;:24.400247332133798},&quot;normalSize&quot;:{&quot;size1&quot;:24.400247332133802},&quot;subLayout&quot;:[{&quot;id&quot;:&quot;2020-10-29T10:01:21&quot;,&quot;margin&quot;:{&quot;bottom&quot;:0.81999999284744263,&quot;left&quot;:1.6929999589920044,&quot;right&quot;:3.7869999408721924,&quot;top&quot;:1.6929999589920044},&quot;type&quot;:0},{&quot;id&quot;:&quot;2020-10-29T10:01:21&quot;,&quot;margin&quot;:{&quot;bottom&quot;:2.5399999618530273,&quot;left&quot;:1.6929999589920044,&quot;right&quot;:2.0940001010894775,&quot;top&quot;:0.026000002399086952},&quot;type&quot;:0}],&quot;type&quot;:0},{&quot;id&quot;:&quot;2020-10-29T10:01:21&quot;,&quot;margin&quot;:{&quot;bottom&quot;:1.6929999589920044,&quot;left&quot;:0.026000002399086952,&quot;right&quot;:1.690000057220459,&quot;top&quot;:1.6929999589920044},&quot;type&quot;:0}],&quot;type&quot;:0}"/>
  <p:tag name="KSO_WM_SLIDE_CAN_ADD_NAVIGATION" val="1"/>
  <p:tag name="KSO_WM_SLIDE_BACKGROUND" val="[&quot;general&quot;]"/>
  <p:tag name="KSO_WM_SLIDE_RATIO" val="1.777778"/>
  <p:tag name="KSO_WM_CHIP_INFOS" val="{&quot;layout_type&quot;:&quot;leftright&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f63188e0e9bcbd1695a2844"/>
  <p:tag name="KSO_WM_CHIP_FILLPROP" val="[[{&quot;fill_id&quot;:&quot;749b2a7228af45c5b6157b2c713a06c3&quot;,&quot;fill_align&quot;:&quot;cm&quot;,&quot;text_align&quot;:&quot;lm&quot;,&quot;text_direction&quot;:&quot;horizontal&quot;,&quot;chip_types&quot;:[&quot;text&quot;,&quot;picture&quot;],&quot;support_features&quot;:[&quot;collage&quot;,&quot;carousel&quot;]},{&quot;fill_id&quot;:&quot;f126af2dae50404c9b2a40a0d7420a78&quot;,&quot;fill_align&quot;:&quot;lb&quot;,&quot;text_align&quot;:&quot;lb&quot;,&quot;text_direction&quot;:&quot;horizontal&quot;,&quot;chip_types&quot;:[&quot;header&quot;]},{&quot;fill_id&quot;:&quot;f327c968868d4edda1fbd19139ff1a4e&quot;,&quot;fill_align&quot;:&quot;lt&quot;,&quot;text_align&quot;:&quot;lt&quot;,&quot;text_direction&quot;:&quot;horizontal&quot;,&quot;chip_types&quot;:[&quot;picture&quot;]}]]"/>
  <p:tag name="KSO_WM_CHIP_GROUPID" val="5ef81599530ab05030a61dfa"/>
  <p:tag name="KSO_WM_SLIDE_BK_DARK_LIGHT" val="2"/>
  <p:tag name="KSO_WM_SLIDE_BACKGROUND_TYPE" val="general"/>
  <p:tag name="KSO_WM_SLIDE_SUPPORT_FEATURE_TYPE" val="0"/>
  <p:tag name="KSO_WM_TEMPLATE_ASSEMBLE_XID" val="5f9a2271e01a7e847d6fd2eb"/>
  <p:tag name="KSO_WM_TEMPLATE_ASSEMBLE_GROUPID" val="5f9a2271e01a7e847d6fd2eb"/>
</p:tagLst>
</file>

<file path=ppt/tags/tag21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diagram20211840_1*i*1"/>
  <p:tag name="KSO_WM_TEMPLATE_CATEGORY" val="diagram"/>
  <p:tag name="KSO_WM_TEMPLATE_INDEX" val="20211840"/>
  <p:tag name="KSO_WM_UNIT_INDEX" val="1"/>
  <p:tag name="KSO_WM_UNIT_HIGHLIGHT" val="0"/>
  <p:tag name="KSO_WM_UNIT_COMPATIBLE" val="0"/>
  <p:tag name="KSO_WM_UNIT_DIAGRAM_ISNUMVISUAL" val="0"/>
  <p:tag name="KSO_WM_UNIT_DIAGRAM_ISREFERUNIT" val="0"/>
  <p:tag name="KSO_WM_UNIT_LAYERLEVEL" val="1"/>
  <p:tag name="KSO_WM_UNIT_BLOCK" val="0"/>
  <p:tag name="KSO_WM_UNIT_SM_LIMIT_TYPE" val="2"/>
  <p:tag name="KSO_WM_UNIT_DEC_AREA_ID" val="338b48c28db34c6285af9357425a7ded"/>
  <p:tag name="KSO_WM_UNIT_DECORATE_INFO" val="{&quot;DecorateInfoH&quot;:{&quot;IsAbs&quot;:true},&quot;DecorateInfoW&quot;:{&quot;IsAbs&quot;:true},&quot;DecorateInfoX&quot;:{&quot;IsAbs&quot;:true,&quot;Pos&quot;:1},&quot;DecorateInfoY&quot;:{&quot;IsAbs&quot;:true,&quot;Pos&quot;:1},&quot;ReferentInfo&quot;:{&quot;Id&quot;:&quot;3e9e160b53f5497ca30457f11058b042&quot;,&quot;X&quot;:{&quot;Pos&quot;:1},&quot;Y&quot;:{&quot;Pos&quot;:1}},&quot;whChangeMode&quot;:0}"/>
  <p:tag name="KSO_WM_CHIP_GROUPID" val="5ef81599530ab05030a61dfa"/>
  <p:tag name="KSO_WM_CHIP_XID" val="5f63188e0e9bcbd1695a2844"/>
  <p:tag name="KSO_WM_UNIT_FILL_FORE_SCHEMECOLOR_INDEX_BRIGHTNESS" val="0"/>
  <p:tag name="KSO_WM_UNIT_FILL_FORE_SCHEMECOLOR_INDEX" val="5"/>
  <p:tag name="KSO_WM_UNIT_FILL_TYPE" val="1"/>
  <p:tag name="KSO_WM_UNIT_VALUE" val="338"/>
  <p:tag name="KSO_WM_TEMPLATE_ASSEMBLE_XID" val="5f9a2271e01a7e847d6fd2eb"/>
  <p:tag name="KSO_WM_TEMPLATE_ASSEMBLE_GROUPID" val="5f9a2271e01a7e847d6fd2eb"/>
</p:tagLst>
</file>

<file path=ppt/tags/tag217.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1840_1*f*1"/>
  <p:tag name="KSO_WM_TEMPLATE_CATEGORY" val="diagram"/>
  <p:tag name="KSO_WM_TEMPLATE_INDEX" val="20211840"/>
  <p:tag name="KSO_WM_UNIT_LAYERLEVEL" val="1"/>
  <p:tag name="KSO_WM_TAG_VERSION" val="1.0"/>
  <p:tag name="KSO_WM_BEAUTIFY_FLAG" val="#wm#"/>
  <p:tag name="KSO_WM_UNIT_DEFAULT_FONT" val="14;20;2"/>
  <p:tag name="KSO_WM_UNIT_BLOCK" val="0"/>
  <p:tag name="KSO_WM_UNIT_VALUE" val="240"/>
  <p:tag name="KSO_WM_UNIT_SHOW_EDIT_AREA_INDICATION" val="1"/>
  <p:tag name="KSO_WM_CHIP_GROUPID" val="5e6b05596848fb12bee65ac8"/>
  <p:tag name="KSO_WM_CHIP_XID" val="5e6b05596848fb12bee65aca"/>
  <p:tag name="KSO_WM_UNIT_DEC_AREA_ID" val="bdcd138463224e069e39b4462bbd997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257a1b551c014f75937255bc7f56155f"/>
  <p:tag name="KSO_WM_UNIT_SUPPORT_UNIT_TYPE" val="[&quot;d&quot;]"/>
  <p:tag name="KSO_WM_UNIT_TEXT_FILL_FORE_SCHEMECOLOR_INDEX_BRIGHTNESS" val="0.25"/>
  <p:tag name="KSO_WM_UNIT_TEXT_FILL_FORE_SCHEMECOLOR_INDEX" val="13"/>
  <p:tag name="KSO_WM_UNIT_TEXT_FILL_TYPE" val="1"/>
  <p:tag name="KSO_WM_TEMPLATE_ASSEMBLE_XID" val="5f9a2271e01a7e847d6fd2eb"/>
  <p:tag name="KSO_WM_TEMPLATE_ASSEMBLE_GROUPID" val="5f9a2271e01a7e847d6fd2eb"/>
  <p:tag name="KSO_WM_UNIT_SMARTLAYOUT_COMPRESS_INFO" val="{&#10;    &quot;id&quot;: &quot;2020-10-29T10:01:21&quot;,&#10;    &quot;max&quot;: 0.015905884269727721,&#10;    &quot;maxV&quot;: 0.36669239591083169,&#10;    &quot;topChanged&quot;: 0.0079529421348070173&#10;}&#10;"/>
  <p:tag name="KSO_WM_UNIT_LAST_MAX_FONTSIZE" val="400"/>
</p:tagLst>
</file>

<file path=ppt/tags/tag218.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20"/>
  <p:tag name="KSO_WM_UNIT_HIGHLIGHT" val="0"/>
  <p:tag name="KSO_WM_UNIT_COMPATIBLE" val="0"/>
  <p:tag name="KSO_WM_UNIT_DIAGRAM_ISNUMVISUAL" val="0"/>
  <p:tag name="KSO_WM_UNIT_DIAGRAM_ISREFERUNIT" val="0"/>
  <p:tag name="KSO_WM_UNIT_TYPE" val="a"/>
  <p:tag name="KSO_WM_UNIT_INDEX" val="1"/>
  <p:tag name="KSO_WM_UNIT_ID" val="diagram20211840_1*a*1"/>
  <p:tag name="KSO_WM_TEMPLATE_CATEGORY" val="diagram"/>
  <p:tag name="KSO_WM_TEMPLATE_INDEX" val="20211840"/>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b2e3a19cb78a4042a22ea45e0fc56e8c"/>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b&quot;,&quot;fill_mode&quot;:&quot;full&quot;,&quot;sacle_strategy&quot;:&quot;smart&quot;}"/>
  <p:tag name="KSO_WM_ASSEMBLE_CHIP_INDEX" val="45b78f98b92b47d7b4288abda4086fd0"/>
  <p:tag name="KSO_WM_UNIT_TEXT_FILL_FORE_SCHEMECOLOR_INDEX_BRIGHTNESS" val="0"/>
  <p:tag name="KSO_WM_UNIT_TEXT_FILL_FORE_SCHEMECOLOR_INDEX" val="13"/>
  <p:tag name="KSO_WM_UNIT_TEXT_FILL_TYPE" val="1"/>
  <p:tag name="KSO_WM_TEMPLATE_ASSEMBLE_XID" val="5f9a2271e01a7e847d6fd2eb"/>
  <p:tag name="KSO_WM_TEMPLATE_ASSEMBLE_GROUPID" val="5f9a2271e01a7e847d6fd2eb"/>
</p:tagLst>
</file>

<file path=ppt/tags/tag21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20207833"/>
  <p:tag name="KSO_WM_SLIDE_LAYOUT_INFO" val="{&quot;direction&quot;:1,&quot;id&quot;:&quot;2020-11-02T17:14:27&quot;,&quot;maxSize&quot;:{&quot;size1&quot;:46.200000000000003},&quot;minSize&quot;:{&quot;size1&quot;:39.899999999999999},&quot;normalSize&quot;:{&quot;size1&quot;:39.899999999999999},&quot;subLayout&quot;:[{&quot;backgroundInfo&quot;:[{&quot;bottom&quot;:0,&quot;bottomAbs&quot;:false,&quot;left&quot;:0,&quot;leftAbs&quot;:false,&quot;right&quot;:0.12517600000000001,&quot;rightAbs&quot;:false,&quot;top&quot;:0,&quot;topAbs&quot;:false,&quot;type&quot;:&quot;leftRight&quot;}],&quot;id&quot;:&quot;2020-11-02T17:14:27&quot;,&quot;maxSize&quot;:{&quot;size1&quot;:46.699621010652784},&quot;minSize&quot;:{&quot;size1&quot;:24.399621010652776},&quot;normalSize&quot;:{&quot;size1&quot;:33.499621010652781},&quot;subLayout&quot;:[{&quot;id&quot;:&quot;2020-11-02T17:14:27&quot;,&quot;margin&quot;:{&quot;bottom&quot;:0.026000002399086952,&quot;left&quot;:1.2699999809265137,&quot;right&quot;:2.9289999008178711,&quot;top&quot;:2.5399999618530273},&quot;type&quot;:0},{&quot;id&quot;:&quot;2020-11-02T17:14:27&quot;,&quot;margin&quot;:{&quot;bottom&quot;:2.5399999618530273,&quot;left&quot;:1.2699999809265137,&quot;right&quot;:2.9289999008178711,&quot;top&quot;:0.81999999284744263},&quot;type&quot;:0}],&quot;type&quot;:0},{&quot;id&quot;:&quot;2020-11-02T17:14:27&quot;,&quot;margin&quot;:{&quot;bottom&quot;:1.6929999589920044,&quot;left&quot;:0.026000002399086952,&quot;right&quot;:1.6929999589920044,&quot;top&quot;:1.6929999589920044},&quot;type&quot;:0}],&quot;type&quot;:0}"/>
  <p:tag name="KSO_WM_SLIDE_BACKGROUND" val="[&quot;leftRight&quot;]"/>
  <p:tag name="KSO_WM_SLIDE_RATIO" val="1.777778"/>
  <p:tag name="KSO_WM_SLIDE_ID" val="diagram20207833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540"/>
  <p:tag name="KSO_WM_SLIDE_POSITION" val="0*0"/>
  <p:tag name="KSO_WM_TAG_VERSION" val="1.0"/>
  <p:tag name="KSO_WM_SLIDE_LAYOUT" val="a_d_f"/>
  <p:tag name="KSO_WM_SLIDE_LAYOUT_CNT" val="1_1_1"/>
  <p:tag name="KSO_WM_CHIP_INFOS" val="{&quot;type&quot;:&quot;0&quot;,&quot;layout_type&quot;:&quot;leftright&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FILLPROP" val="[[{&quot;fill_id&quot;:&quot;6e499600c6704742b8982fec740bd85b&quot;,&quot;fill_align&quot;:&quot;lb&quot;,&quot;text_align&quot;:&quot;lb&quot;,&quot;text_direction&quot;:&quot;horizontal&quot;,&quot;chip_types&quot;:[&quot;text&quot;,&quot;header&quot;]},{&quot;fill_id&quot;:&quot;270f6853976c4d068f52fde834316c85&quot;,&quot;fill_align&quot;:&quot;lt&quot;,&quot;text_align&quot;:&quot;lt&quot;,&quot;text_direction&quot;:&quot;horizontal&quot;,&quot;chip_types&quot;:[&quot;text&quot;]},{&quot;fill_id&quot;:&quot;0b49ad9e5e924415b7d968c9c1006a19&quot;,&quot;fill_align&quot;:&quot;lm&quot;,&quot;text_align&quot;:&quot;lm&quot;,&quot;text_direction&quot;:&quot;horizontal&quot;,&quot;chip_types&quot;:[&quot;diagram&quot;,&quot;pictext&quot;,&quot;text&quot;,&quot;picture&quot;,&quot;chart&quot;,&quot;table&quot;,&quot;video&quot;],&quot;support_features&quot;:[&quot;collage&quot;,&quot;carousel&quot;]}]]"/>
  <p:tag name="KSO_WM_CHIP_XID" val="5eecb46ca758c1ec0b708a67"/>
  <p:tag name="KSO_WM_CHIP_DECFILLPROP" val="[]"/>
  <p:tag name="KSO_WM_SLIDE_CAN_ADD_NAVIGATION" val="1"/>
  <p:tag name="KSO_WM_CHIP_GROUPID" val="5eecb46ca758c1ec0b708a66"/>
  <p:tag name="KSO_WM_SLIDE_BK_DARK_LIGHT" val="2"/>
  <p:tag name="KSO_WM_SLIDE_BACKGROUND_TYPE" val="leftRight"/>
  <p:tag name="KSO_WM_SLIDE_SUPPORT_FEATURE_TYPE" val="3"/>
  <p:tag name="KSO_WM_TEMPLATE_ASSEMBLE_XID" val="5f9fcded58547e52881a365a"/>
  <p:tag name="KSO_WM_TEMPLATE_ASSEMBLE_GROUPID" val="5f9fcded58547e52881a365a"/>
</p:tagLst>
</file>

<file path=ppt/tags/tag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7833_1*i*1"/>
  <p:tag name="KSO_WM_UNIT_LAYERLEVEL" val="1"/>
  <p:tag name="KSO_WM_TAG_VERSION" val="1.0"/>
  <p:tag name="KSO_WM_BEAUTIFY_FLAG" val="#wm#"/>
  <p:tag name="KSO_WM_UNIT_TYPE" val="i"/>
  <p:tag name="KSO_WM_UNIT_INDEX" val="1"/>
  <p:tag name="KSO_WM_UNIT_SUBTYPE" val="h"/>
  <p:tag name="KSO_WM_SLIDE_BACKGROUND_TYPE" val="leftRight"/>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07833"/>
  <p:tag name="KSO_WM_UNIT_VALUE" val="450"/>
  <p:tag name="KSO_WM_TEMPLATE_ASSEMBLE_XID" val="5f9fcded58547e52881a365a"/>
  <p:tag name="KSO_WM_TEMPLATE_ASSEMBLE_GROUPID" val="5f9fcded58547e52881a365a"/>
</p:tagLst>
</file>

<file path=ppt/tags/tag221.xml><?xml version="1.0" encoding="utf-8"?>
<p:tagLst xmlns:a="http://schemas.openxmlformats.org/drawingml/2006/main" xmlns:r="http://schemas.openxmlformats.org/officeDocument/2006/relationships" xmlns:p="http://schemas.openxmlformats.org/presentationml/2006/main">
  <p:tag name="KSO_WM_UNIT_BLOCK" val="0"/>
  <p:tag name="KSO_WM_UNIT_SM_LIMIT_TYPE" val="3"/>
  <p:tag name="KSO_WM_UNIT_HIGHLIGHT" val="0"/>
  <p:tag name="KSO_WM_UNIT_COMPATIBLE" val="0"/>
  <p:tag name="KSO_WM_UNIT_DIAGRAM_ISNUMVISUAL" val="0"/>
  <p:tag name="KSO_WM_UNIT_DIAGRAM_ISREFERUNIT" val="0"/>
  <p:tag name="KSO_WM_UNIT_TYPE" val="i"/>
  <p:tag name="KSO_WM_UNIT_INDEX" val="2"/>
  <p:tag name="KSO_WM_UNIT_ID" val="diagram20207833_1*i*2"/>
  <p:tag name="KSO_WM_TEMPLATE_CATEGORY" val="diagram"/>
  <p:tag name="KSO_WM_TEMPLATE_INDEX" val="20207833"/>
  <p:tag name="KSO_WM_UNIT_LAYERLEVEL" val="1"/>
  <p:tag name="KSO_WM_TAG_VERSION" val="1.0"/>
  <p:tag name="KSO_WM_BEAUTIFY_FLAG" val="#wm#"/>
  <p:tag name="KSO_WM_UNIT_DEC_AREA_ID" val="df12c2e0598648b281bf4a261527de18"/>
  <p:tag name="KSO_WM_UNIT_DECORATE_INFO" val="{&quot;DecorateInfoH&quot;:{&quot;IsAbs&quot;:true},&quot;DecorateInfoW&quot;:{&quot;IsAbs&quot;:false},&quot;DecorateInfoX&quot;:{&quot;IsAbs&quot;:true,&quot;Pos&quot;:1},&quot;DecorateInfoY&quot;:{&quot;IsAbs&quot;:true,&quot;Pos&quot;:1},&quot;ReferentInfo&quot;:{&quot;Id&quot;:&quot;3fddd71e913548efbaa4be0327ed2566;fef3f27093624c9eab541e50b3310428&quot;,&quot;X&quot;:{&quot;Pos&quot;:1},&quot;Y&quot;:{&quot;Pos&quot;:1}},&quot;whChangeMode&quot;:0}"/>
  <p:tag name="KSO_WM_CHIP_GROUPID" val="5eecb46ca758c1ec0b708a66"/>
  <p:tag name="KSO_WM_CHIP_XID" val="5eecb46ca758c1ec0b708a67"/>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UNIT_VALUE" val="450"/>
  <p:tag name="KSO_WM_TEMPLATE_ASSEMBLE_XID" val="5f9fcded58547e52881a365a"/>
  <p:tag name="KSO_WM_TEMPLATE_ASSEMBLE_GROUPID" val="5f9fcded58547e52881a365a"/>
</p:tagLst>
</file>

<file path=ppt/tags/tag222.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7"/>
  <p:tag name="KSO_WM_UNIT_HIGHLIGHT" val="0"/>
  <p:tag name="KSO_WM_UNIT_COMPATIBLE" val="0"/>
  <p:tag name="KSO_WM_UNIT_DIAGRAM_ISNUMVISUAL" val="0"/>
  <p:tag name="KSO_WM_UNIT_DIAGRAM_ISREFERUNIT" val="0"/>
  <p:tag name="KSO_WM_UNIT_TYPE" val="a"/>
  <p:tag name="KSO_WM_UNIT_INDEX" val="1"/>
  <p:tag name="KSO_WM_UNIT_ID" val="diagram20207833_1*a*1"/>
  <p:tag name="KSO_WM_TEMPLATE_CATEGORY" val="diagram"/>
  <p:tag name="KSO_WM_TEMPLATE_INDEX" val="20207833"/>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3fddd71e913548efbaa4be0327ed2566"/>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5679146610ec406db079ec6cccd87bb0"/>
  <p:tag name="KSO_WM_UNIT_TEXT_FILL_FORE_SCHEMECOLOR_INDEX_BRIGHTNESS" val="0"/>
  <p:tag name="KSO_WM_UNIT_TEXT_FILL_FORE_SCHEMECOLOR_INDEX" val="13"/>
  <p:tag name="KSO_WM_UNIT_TEXT_FILL_TYPE" val="1"/>
  <p:tag name="KSO_WM_TEMPLATE_ASSEMBLE_XID" val="5f9fcded58547e52881a365a"/>
  <p:tag name="KSO_WM_TEMPLATE_ASSEMBLE_GROUPID" val="5f9fcded58547e52881a365a"/>
</p:tagLst>
</file>

<file path=ppt/tags/tag223.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7833_1*f*1"/>
  <p:tag name="KSO_WM_TEMPLATE_CATEGORY" val="diagram"/>
  <p:tag name="KSO_WM_TEMPLATE_INDEX" val="20207833"/>
  <p:tag name="KSO_WM_UNIT_LAYERLEVEL" val="1"/>
  <p:tag name="KSO_WM_TAG_VERSION" val="1.0"/>
  <p:tag name="KSO_WM_BEAUTIFY_FLAG" val="#wm#"/>
  <p:tag name="KSO_WM_UNIT_DEFAULT_FONT" val="14;20;2"/>
  <p:tag name="KSO_WM_UNIT_BLOCK" val="0"/>
  <p:tag name="KSO_WM_UNIT_VALUE" val="78"/>
  <p:tag name="KSO_WM_UNIT_SHOW_EDIT_AREA_INDICATION" val="1"/>
  <p:tag name="KSO_WM_CHIP_GROUPID" val="5e6b05596848fb12bee65ac8"/>
  <p:tag name="KSO_WM_CHIP_XID" val="5e6b05596848fb12bee65aca"/>
  <p:tag name="KSO_WM_UNIT_DEC_AREA_ID" val="fef3f27093624c9eab541e50b3310428"/>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30fe0fc421924abcb559c2c6ed4f4912"/>
  <p:tag name="KSO_WM_UNIT_TEXT_FILL_FORE_SCHEMECOLOR_INDEX_BRIGHTNESS" val="0.25"/>
  <p:tag name="KSO_WM_UNIT_TEXT_FILL_FORE_SCHEMECOLOR_INDEX" val="13"/>
  <p:tag name="KSO_WM_UNIT_TEXT_FILL_TYPE" val="1"/>
  <p:tag name="KSO_WM_TEMPLATE_ASSEMBLE_XID" val="5f9fcded58547e52881a365a"/>
  <p:tag name="KSO_WM_TEMPLATE_ASSEMBLE_GROUPID" val="5f9fcded58547e52881a365a"/>
</p:tagLst>
</file>

<file path=ppt/tags/tag224.xml><?xml version="1.0" encoding="utf-8"?>
<p:tagLst xmlns:a="http://schemas.openxmlformats.org/drawingml/2006/main" xmlns:r="http://schemas.openxmlformats.org/officeDocument/2006/relationships" xmlns:p="http://schemas.openxmlformats.org/presentationml/2006/main">
  <p:tag name="KSO_WM_UNIT_VALUE" val="1396*1861"/>
  <p:tag name="KSO_WM_UNIT_HIGHLIGHT" val="0"/>
  <p:tag name="KSO_WM_UNIT_COMPATIBLE" val="0"/>
  <p:tag name="KSO_WM_UNIT_DIAGRAM_ISNUMVISUAL" val="0"/>
  <p:tag name="KSO_WM_UNIT_DIAGRAM_ISREFERUNIT" val="0"/>
  <p:tag name="KSO_WM_UNIT_TYPE" val="d"/>
  <p:tag name="KSO_WM_UNIT_INDEX" val="1"/>
  <p:tag name="KSO_WM_UNIT_ID" val="diagram20207833_1*d*1"/>
  <p:tag name="KSO_WM_TEMPLATE_CATEGORY" val="diagram"/>
  <p:tag name="KSO_WM_TEMPLATE_INDEX" val="20207833"/>
  <p:tag name="KSO_WM_UNIT_LAYERLEVEL" val="1"/>
  <p:tag name="KSO_WM_TAG_VERSION" val="1.0"/>
  <p:tag name="KSO_WM_BEAUTIFY_FLAG" val="#wm#"/>
  <p:tag name="KSO_WM_CHIP_GROUPID" val="5e7310da9a230a26b9e88a19"/>
  <p:tag name="KSO_WM_CHIP_XID" val="5e7310da9a230a26b9e88a1a"/>
  <p:tag name="KSO_WM_UNIT_DEC_AREA_ID" val="71f3b594c24945438f8271bd95f332a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m&quot;,&quot;fill_mode&quot;:&quot;full&quot;,&quot;sacle_strategy&quot;:&quot;smart&quot;}"/>
  <p:tag name="KSO_WM_ASSEMBLE_CHIP_INDEX" val="3c620d2352154e9588ed085374f68e43"/>
  <p:tag name="KSO_WM_UNIT_PLACING_PICTURE" val="3c620d2352154e9588ed085374f68e43"/>
  <p:tag name="KSO_WM_UNIT_SUPPORT_UNIT_TYPE" val="[&quot;l&quot;,&quot;m&quot;,&quot;n&quot;,&quot;o&quot;,&quot;p&quot;,&quot;q&quot;,&quot;r&quot;,&quot;δ&quot;,&quot;ε&quot;,&quot;ζ&quot;,&quot;η&quot;,&quot;d&quot;,&quot;α&quot;,&quot;β&quot;,&quot;θ&quot;]"/>
  <p:tag name="KSO_WM_TEMPLATE_ASSEMBLE_XID" val="5f9fcded58547e52881a365a"/>
  <p:tag name="KSO_WM_TEMPLATE_ASSEMBLE_GROUPID" val="5f9fcded58547e52881a365a"/>
  <p:tag name="REFSHAPE" val="412330908"/>
</p:tagLst>
</file>

<file path=ppt/tags/tag225.xml><?xml version="1.0" encoding="utf-8"?>
<p:tagLst xmlns:a="http://schemas.openxmlformats.org/drawingml/2006/main" xmlns:r="http://schemas.openxmlformats.org/officeDocument/2006/relationships" xmlns:p="http://schemas.openxmlformats.org/presentationml/2006/main">
  <p:tag name="KSO_WM_SLIDE_ID" val="diagram20211840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864*445"/>
  <p:tag name="KSO_WM_SLIDE_POSITION" val="48*47"/>
  <p:tag name="KSO_WM_TAG_VERSION" val="1.0"/>
  <p:tag name="KSO_WM_BEAUTIFY_FLAG" val="#wm#"/>
  <p:tag name="KSO_WM_TEMPLATE_CATEGORY" val="diagram"/>
  <p:tag name="KSO_WM_TEMPLATE_INDEX" val="2021184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0-10-29T10:01:21&quot;,&quot;maxSize&quot;:{&quot;size1&quot;:59.89466848132821},&quot;minSize&quot;:{&quot;size1&quot;:53.794668481328209},&quot;normalSize&quot;:{&quot;size1&quot;:56.239980981328209},&quot;subLayout&quot;:[{&quot;id&quot;:&quot;2020-10-29T10:01:21&quot;,&quot;maxSize&quot;:{&quot;size1&quot;:33.200247332133806},&quot;minSize&quot;:{&quot;size1&quot;:24.400247332133798},&quot;normalSize&quot;:{&quot;size1&quot;:24.400247332133802},&quot;subLayout&quot;:[{&quot;id&quot;:&quot;2020-10-29T10:01:21&quot;,&quot;margin&quot;:{&quot;bottom&quot;:0.81999999284744263,&quot;left&quot;:1.6929999589920044,&quot;right&quot;:3.7869999408721924,&quot;top&quot;:1.6929999589920044},&quot;type&quot;:0},{&quot;id&quot;:&quot;2020-10-29T10:01:21&quot;,&quot;margin&quot;:{&quot;bottom&quot;:2.5399999618530273,&quot;left&quot;:1.6929999589920044,&quot;right&quot;:2.0940001010894775,&quot;top&quot;:0.026000002399086952},&quot;type&quot;:0}],&quot;type&quot;:0},{&quot;id&quot;:&quot;2020-10-29T10:01:21&quot;,&quot;margin&quot;:{&quot;bottom&quot;:1.6929999589920044,&quot;left&quot;:0.026000002399086952,&quot;right&quot;:1.690000057220459,&quot;top&quot;:1.6929999589920044},&quot;type&quot;:0}],&quot;type&quot;:0}"/>
  <p:tag name="KSO_WM_SLIDE_CAN_ADD_NAVIGATION" val="1"/>
  <p:tag name="KSO_WM_SLIDE_BACKGROUND" val="[&quot;general&quot;]"/>
  <p:tag name="KSO_WM_SLIDE_RATIO" val="1.777778"/>
  <p:tag name="KSO_WM_CHIP_INFOS" val="{&quot;layout_type&quot;:&quot;leftright&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f63188e0e9bcbd1695a2844"/>
  <p:tag name="KSO_WM_CHIP_FILLPROP" val="[[{&quot;fill_id&quot;:&quot;749b2a7228af45c5b6157b2c713a06c3&quot;,&quot;fill_align&quot;:&quot;cm&quot;,&quot;text_align&quot;:&quot;lm&quot;,&quot;text_direction&quot;:&quot;horizontal&quot;,&quot;chip_types&quot;:[&quot;text&quot;,&quot;picture&quot;],&quot;support_features&quot;:[&quot;collage&quot;,&quot;carousel&quot;]},{&quot;fill_id&quot;:&quot;f126af2dae50404c9b2a40a0d7420a78&quot;,&quot;fill_align&quot;:&quot;lb&quot;,&quot;text_align&quot;:&quot;lb&quot;,&quot;text_direction&quot;:&quot;horizontal&quot;,&quot;chip_types&quot;:[&quot;header&quot;]},{&quot;fill_id&quot;:&quot;f327c968868d4edda1fbd19139ff1a4e&quot;,&quot;fill_align&quot;:&quot;lt&quot;,&quot;text_align&quot;:&quot;lt&quot;,&quot;text_direction&quot;:&quot;horizontal&quot;,&quot;chip_types&quot;:[&quot;picture&quot;]}]]"/>
  <p:tag name="KSO_WM_CHIP_GROUPID" val="5ef81599530ab05030a61dfa"/>
  <p:tag name="KSO_WM_SLIDE_BK_DARK_LIGHT" val="2"/>
  <p:tag name="KSO_WM_SLIDE_BACKGROUND_TYPE" val="general"/>
  <p:tag name="KSO_WM_SLIDE_SUPPORT_FEATURE_TYPE" val="0"/>
  <p:tag name="KSO_WM_TEMPLATE_ASSEMBLE_XID" val="5f9a2271e01a7e847d6fd2eb"/>
  <p:tag name="KSO_WM_TEMPLATE_ASSEMBLE_GROUPID" val="5f9a2271e01a7e847d6fd2eb"/>
</p:tagLst>
</file>

<file path=ppt/tags/tag22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diagram20211840_1*i*1"/>
  <p:tag name="KSO_WM_TEMPLATE_CATEGORY" val="diagram"/>
  <p:tag name="KSO_WM_TEMPLATE_INDEX" val="20211840"/>
  <p:tag name="KSO_WM_UNIT_INDEX" val="1"/>
  <p:tag name="KSO_WM_UNIT_HIGHLIGHT" val="0"/>
  <p:tag name="KSO_WM_UNIT_COMPATIBLE" val="0"/>
  <p:tag name="KSO_WM_UNIT_DIAGRAM_ISNUMVISUAL" val="0"/>
  <p:tag name="KSO_WM_UNIT_DIAGRAM_ISREFERUNIT" val="0"/>
  <p:tag name="KSO_WM_UNIT_LAYERLEVEL" val="1"/>
  <p:tag name="KSO_WM_UNIT_BLOCK" val="0"/>
  <p:tag name="KSO_WM_UNIT_SM_LIMIT_TYPE" val="2"/>
  <p:tag name="KSO_WM_UNIT_DEC_AREA_ID" val="338b48c28db34c6285af9357425a7ded"/>
  <p:tag name="KSO_WM_UNIT_DECORATE_INFO" val="{&quot;DecorateInfoH&quot;:{&quot;IsAbs&quot;:true},&quot;DecorateInfoW&quot;:{&quot;IsAbs&quot;:true},&quot;DecorateInfoX&quot;:{&quot;IsAbs&quot;:true,&quot;Pos&quot;:1},&quot;DecorateInfoY&quot;:{&quot;IsAbs&quot;:true,&quot;Pos&quot;:1},&quot;ReferentInfo&quot;:{&quot;Id&quot;:&quot;3e9e160b53f5497ca30457f11058b042&quot;,&quot;X&quot;:{&quot;Pos&quot;:1},&quot;Y&quot;:{&quot;Pos&quot;:1}},&quot;whChangeMode&quot;:0}"/>
  <p:tag name="KSO_WM_CHIP_GROUPID" val="5ef81599530ab05030a61dfa"/>
  <p:tag name="KSO_WM_CHIP_XID" val="5f63188e0e9bcbd1695a2844"/>
  <p:tag name="KSO_WM_UNIT_FILL_FORE_SCHEMECOLOR_INDEX_BRIGHTNESS" val="0"/>
  <p:tag name="KSO_WM_UNIT_FILL_FORE_SCHEMECOLOR_INDEX" val="5"/>
  <p:tag name="KSO_WM_UNIT_FILL_TYPE" val="1"/>
  <p:tag name="KSO_WM_UNIT_VALUE" val="338"/>
  <p:tag name="KSO_WM_TEMPLATE_ASSEMBLE_XID" val="5f9a2271e01a7e847d6fd2eb"/>
  <p:tag name="KSO_WM_TEMPLATE_ASSEMBLE_GROUPID" val="5f9a2271e01a7e847d6fd2eb"/>
</p:tagLst>
</file>

<file path=ppt/tags/tag227.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1840_1*f*1"/>
  <p:tag name="KSO_WM_TEMPLATE_CATEGORY" val="diagram"/>
  <p:tag name="KSO_WM_TEMPLATE_INDEX" val="20211840"/>
  <p:tag name="KSO_WM_UNIT_LAYERLEVEL" val="1"/>
  <p:tag name="KSO_WM_TAG_VERSION" val="1.0"/>
  <p:tag name="KSO_WM_BEAUTIFY_FLAG" val="#wm#"/>
  <p:tag name="KSO_WM_UNIT_DEFAULT_FONT" val="14;20;2"/>
  <p:tag name="KSO_WM_UNIT_BLOCK" val="0"/>
  <p:tag name="KSO_WM_UNIT_VALUE" val="240"/>
  <p:tag name="KSO_WM_UNIT_SHOW_EDIT_AREA_INDICATION" val="1"/>
  <p:tag name="KSO_WM_CHIP_GROUPID" val="5e6b05596848fb12bee65ac8"/>
  <p:tag name="KSO_WM_CHIP_XID" val="5e6b05596848fb12bee65aca"/>
  <p:tag name="KSO_WM_UNIT_DEC_AREA_ID" val="bdcd138463224e069e39b4462bbd997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257a1b551c014f75937255bc7f56155f"/>
  <p:tag name="KSO_WM_UNIT_SUPPORT_UNIT_TYPE" val="[&quot;d&quot;]"/>
  <p:tag name="KSO_WM_UNIT_TEXT_FILL_FORE_SCHEMECOLOR_INDEX_BRIGHTNESS" val="0.25"/>
  <p:tag name="KSO_WM_UNIT_TEXT_FILL_FORE_SCHEMECOLOR_INDEX" val="13"/>
  <p:tag name="KSO_WM_UNIT_TEXT_FILL_TYPE" val="1"/>
  <p:tag name="KSO_WM_TEMPLATE_ASSEMBLE_XID" val="5f9a2271e01a7e847d6fd2eb"/>
  <p:tag name="KSO_WM_TEMPLATE_ASSEMBLE_GROUPID" val="5f9a2271e01a7e847d6fd2eb"/>
  <p:tag name="KSO_WM_UNIT_SMARTLAYOUT_COMPRESS_INFO" val="{&#10;    &quot;id&quot;: &quot;2020-10-29T10:01:21&quot;,&#10;    &quot;max&quot;: 0.015905884269727721,&#10;    &quot;maxV&quot;: 0.36669239591083169,&#10;    &quot;topChanged&quot;: 0.0079529421348070173&#10;}&#10;"/>
  <p:tag name="KSO_WM_UNIT_LAST_MAX_FONTSIZE" val="400"/>
</p:tagLst>
</file>

<file path=ppt/tags/tag228.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20"/>
  <p:tag name="KSO_WM_UNIT_HIGHLIGHT" val="0"/>
  <p:tag name="KSO_WM_UNIT_COMPATIBLE" val="0"/>
  <p:tag name="KSO_WM_UNIT_DIAGRAM_ISNUMVISUAL" val="0"/>
  <p:tag name="KSO_WM_UNIT_DIAGRAM_ISREFERUNIT" val="0"/>
  <p:tag name="KSO_WM_UNIT_TYPE" val="a"/>
  <p:tag name="KSO_WM_UNIT_INDEX" val="1"/>
  <p:tag name="KSO_WM_UNIT_ID" val="diagram20211840_1*a*1"/>
  <p:tag name="KSO_WM_TEMPLATE_CATEGORY" val="diagram"/>
  <p:tag name="KSO_WM_TEMPLATE_INDEX" val="20211840"/>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b2e3a19cb78a4042a22ea45e0fc56e8c"/>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b&quot;,&quot;fill_mode&quot;:&quot;full&quot;,&quot;sacle_strategy&quot;:&quot;smart&quot;}"/>
  <p:tag name="KSO_WM_ASSEMBLE_CHIP_INDEX" val="45b78f98b92b47d7b4288abda4086fd0"/>
  <p:tag name="KSO_WM_UNIT_TEXT_FILL_FORE_SCHEMECOLOR_INDEX_BRIGHTNESS" val="0"/>
  <p:tag name="KSO_WM_UNIT_TEXT_FILL_FORE_SCHEMECOLOR_INDEX" val="13"/>
  <p:tag name="KSO_WM_UNIT_TEXT_FILL_TYPE" val="1"/>
  <p:tag name="KSO_WM_TEMPLATE_ASSEMBLE_XID" val="5f9a2271e01a7e847d6fd2eb"/>
  <p:tag name="KSO_WM_TEMPLATE_ASSEMBLE_GROUPID" val="5f9a2271e01a7e847d6fd2eb"/>
</p:tagLst>
</file>

<file path=ppt/tags/tag229.xml><?xml version="1.0" encoding="utf-8"?>
<p:tagLst xmlns:a="http://schemas.openxmlformats.org/drawingml/2006/main" xmlns:r="http://schemas.openxmlformats.org/officeDocument/2006/relationships" xmlns:p="http://schemas.openxmlformats.org/presentationml/2006/main">
  <p:tag name="KSO_WM_UNIT_VALUE" val="1015*1650"/>
  <p:tag name="KSO_WM_UNIT_HIGHLIGHT" val="0"/>
  <p:tag name="KSO_WM_UNIT_COMPATIBLE" val="0"/>
  <p:tag name="KSO_WM_UNIT_DIAGRAM_ISNUMVISUAL" val="0"/>
  <p:tag name="KSO_WM_UNIT_DIAGRAM_ISREFERUNIT" val="0"/>
  <p:tag name="KSO_WM_UNIT_TYPE" val="d"/>
  <p:tag name="KSO_WM_UNIT_INDEX" val="1"/>
  <p:tag name="KSO_WM_UNIT_ID" val="diagram20211840_1*d*1"/>
  <p:tag name="KSO_WM_TEMPLATE_CATEGORY" val="diagram"/>
  <p:tag name="KSO_WM_TEMPLATE_INDEX" val="20211840"/>
  <p:tag name="KSO_WM_UNIT_LAYERLEVEL" val="1"/>
  <p:tag name="KSO_WM_TAG_VERSION" val="1.0"/>
  <p:tag name="KSO_WM_BEAUTIFY_FLAG" val="#wm#"/>
  <p:tag name="KSO_WM_CHIP_GROUPID" val="5e7310da9a230a26b9e88a19"/>
  <p:tag name="KSO_WM_CHIP_XID" val="5e7310da9a230a26b9e88a1a"/>
  <p:tag name="KSO_WM_UNIT_DEC_AREA_ID" val="3e9e160b53f5497ca30457f11058b04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cb53a5e1799d451ea11b820e78dc5939"/>
  <p:tag name="KSO_WM_UNIT_PLACING_PICTURE" val="cb53a5e1799d451ea11b820e78dc5939"/>
  <p:tag name="KSO_WM_TEMPLATE_ASSEMBLE_XID" val="5f9a2271e01a7e847d6fd2eb"/>
  <p:tag name="KSO_WM_TEMPLATE_ASSEMBLE_GROUPID" val="5f9a2271e01a7e847d6fd2eb"/>
  <p:tag name="REFSHAPE" val="1535238884"/>
</p:tagLst>
</file>

<file path=ppt/tags/tag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30.xml><?xml version="1.0" encoding="utf-8"?>
<p:tagLst xmlns:a="http://schemas.openxmlformats.org/drawingml/2006/main" xmlns:r="http://schemas.openxmlformats.org/officeDocument/2006/relationships" xmlns:p="http://schemas.openxmlformats.org/presentationml/2006/main">
  <p:tag name="KSO_WM_SLIDE_ID" val="diagram20213318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864*396"/>
  <p:tag name="KSO_WM_SLIDE_POSITION" val="48*48"/>
  <p:tag name="KSO_WM_TAG_VERSION" val="1.0"/>
  <p:tag name="KSO_WM_BEAUTIFY_FLAG" val="#wm#"/>
  <p:tag name="KSO_WM_TEMPLATE_CATEGORY" val="diagram"/>
  <p:tag name="KSO_WM_TEMPLATE_INDEX" val="20213318"/>
  <p:tag name="KSO_WM_SLIDE_LAYOUT" val="a_d_f"/>
  <p:tag name="KSO_WM_SLIDE_LAYOUT_CNT" val="1_1_1"/>
  <p:tag name="KSO_WM_SLIDE_CAN_ADD_NAVIGATION" val="1"/>
  <p:tag name="KSO_WM_SLIDE_BACKGROUND" val="[&quot;general&quot;]"/>
  <p:tag name="KSO_WM_SLIDE_RATIO" val="1.777778"/>
  <p:tag name="KSO_WM_CHIP_INFOS" val="{&quot;type&quot;:0,&quot;layout_type&quot;:&quot;topbottom&quot;,&quot;layout_feature&quot;:1,&quot;aspect_ratio&quot;:&quot;16:9&quot;,&quot;same_font_size&quot;:tru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96413553136823a5e6143"/>
  <p:tag name="KSO_WM_CHIP_FILLPROP" val="[[{&quot;text_align&quot;:&quot;lt&quot;,&quot;text_direction&quot;:&quot;horizontal&quot;,&quot;support_big_font&quot;:false,&quot;fill_id&quot;:&quot;fbc1d1c81b9c4bca8f09873cfc4ac6db&quot;,&quot;fill_align&quot;:&quot;lt&quot;,&quot;chip_types&quot;:[&quot;header&quot;]},{&quot;text_align&quot;:&quot;lm&quot;,&quot;text_direction&quot;:&quot;horizontal&quot;,&quot;support_big_font&quot;:false,&quot;fill_id&quot;:&quot;2309cd69c72c4ec9add97218b8be879d&quot;,&quot;fill_align&quot;:&quot;cm&quot;,&quot;chip_types&quot;:[&quot;text&quot;,&quot;picture&quot;]},{&quot;text_align&quot;:&quot;lm&quot;,&quot;text_direction&quot;:&quot;horizontal&quot;,&quot;support_big_font&quot;:false,&quot;fill_id&quot;:&quot;f9453295f896499082c4596d22b07337&quot;,&quot;fill_align&quot;:&quot;cm&quot;,&quot;chip_types&quot;:[&quot;text&quot;,&quot;picture&quot;]}]]"/>
  <p:tag name="KSO_WM_CHIP_GROUPID" val="5f5ee1ca4d6848d78f644aec"/>
  <p:tag name="KSO_WM_SLIDE_BK_DARK_LIGHT" val="2"/>
  <p:tag name="KSO_WM_SLIDE_BACKGROUND_TYPE" val="general"/>
  <p:tag name="KSO_WM_SLIDE_SUPPORT_FEATURE_TYPE" val="0"/>
  <p:tag name="KSO_WM_TEMPLATE_ASSEMBLE_XID" val="5fa9ef4aacfdea5937ad5f35"/>
  <p:tag name="KSO_WM_TEMPLATE_ASSEMBLE_GROUPID" val="5fa9ef4aacfdea5937ad5f35"/>
  <p:tag name="KSO_WM_SLIDE_LAYOUT_INFO" val="{&quot;backgroundInfo&quot;:[{&quot;bottom&quot;:0,&quot;bottomAbs&quot;:false,&quot;left&quot;:0,&quot;leftAbs&quot;:false,&quot;right&quot;:0,&quot;rightAbs&quot;:false,&quot;top&quot;:0,&quot;topAbs&quot;:false,&quot;type&quot;:&quot;general&quot;}],&quot;id&quot;:&quot;2020-11-10T09:39:26&quot;,&quot;maxSize&quot;:{&quot;size1&quot;:26.699999999999999},&quot;minSize&quot;:{&quot;size1&quot;:17.800000000000001},&quot;normalSize&quot;:{&quot;size1&quot;:18.31111111111111},&quot;subLayout&quot;:[{&quot;id&quot;:&quot;2020-11-10T09:39:26&quot;,&quot;margin&quot;:{&quot;bottom&quot;:0,&quot;left&quot;:1.6929999589920044,&quot;right&quot;:1.6929999589920044,&quot;top&quot;:1.6929999589920044},&quot;type&quot;:0},{&quot;direction&quot;:1,&quot;id&quot;:&quot;2020-11-10T09:39:26&quot;,&quot;maxSize&quot;:{&quot;size1&quot;:62.499647455891441},&quot;minSize&quot;:{&quot;size1&quot;:29.999647455891438},&quot;normalSize&quot;:{&quot;size1&quot;:61.612147455891439},&quot;subLayout&quot;:[{&quot;id&quot;:&quot;2020-11-10T09:39:26&quot;,&quot;margin&quot;:{&quot;bottom&quot;:2.5399999618530273,&quot;left&quot;:2.9630000591278076,&quot;right&quot;:0.026000002399086952,&quot;top&quot;:2.1170001029968262},&quot;type&quot;:0},{&quot;id&quot;:&quot;2020-11-10T09:39:26&quot;,&quot;margin&quot;:{&quot;bottom&quot;:2.5399999618530273,&quot;left&quot;:2.937000036239624,&quot;right&quot;:2.5399999618530273,&quot;top&quot;:2.1170001029968262},&quot;type&quot;:0}],&quot;type&quot;:0}],&quot;type&quot;:0}"/>
  <p:tag name="FIXED_XID_TMP" val="5f5ee1ca4d6848d78f644aec"/>
  <p:tag name="KSO_WM_CHIP_DECFILLPROP" val="[]"/>
  <p:tag name="KSO_WM_SLIDE_SAME_FONT_SIZE" val="1"/>
</p:tagLst>
</file>

<file path=ppt/tags/tag2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3318_1*i*1"/>
  <p:tag name="KSO_WM_TEMPLATE_CATEGORY" val="diagram"/>
  <p:tag name="KSO_WM_TEMPLATE_INDEX" val="20213318"/>
  <p:tag name="KSO_WM_UNIT_LAYERLEVEL" val="1"/>
  <p:tag name="KSO_WM_TAG_VERSION" val="1.0"/>
  <p:tag name="KSO_WM_BEAUTIFY_FLAG" val="#wm#"/>
  <p:tag name="KSO_WM_UNIT_BLOCK" val="0"/>
  <p:tag name="KSO_WM_UNIT_SM_LIMIT_TYPE" val="2"/>
  <p:tag name="KSO_WM_UNIT_DEC_AREA_ID" val="bea9b31c3386430b8b6dbd14e4f3620b"/>
  <p:tag name="KSO_WM_UNIT_DECORATE_INFO" val="{&quot;DecorateInfoH&quot;:{&quot;IsAbs&quot;:false},&quot;DecorateInfoW&quot;:{&quot;IsAbs&quot;:false},&quot;DecorateInfoX&quot;:{&quot;IsAbs&quot;:true,&quot;Pos&quot;:2},&quot;DecorateInfoY&quot;:{&quot;IsAbs&quot;:true,&quot;Pos&quot;:2},&quot;ReferentInfo&quot;:{&quot;Id&quot;:&quot;e760a98e88e44e6d80a3cef46bc10928&quot;,&quot;X&quot;:{&quot;Pos&quot;:2},&quot;Y&quot;:{&quot;Pos&quot;:2}},&quot;whChangeMode&quot;:1}"/>
  <p:tag name="KSO_WM_CHIP_GROUPID" val="5f5ee1ca4d6848d78f644aec"/>
  <p:tag name="KSO_WM_CHIP_XID" val="5f696413553136823a5e6143"/>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286"/>
  <p:tag name="KSO_WM_TEMPLATE_ASSEMBLE_XID" val="5fa9ef4aacfdea5937ad5f35"/>
  <p:tag name="KSO_WM_TEMPLATE_ASSEMBLE_GROUPID" val="5fa9ef4aacfdea5937ad5f35"/>
</p:tagLst>
</file>

<file path=ppt/tags/tag2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13318_1*i*2"/>
  <p:tag name="KSO_WM_TEMPLATE_CATEGORY" val="diagram"/>
  <p:tag name="KSO_WM_TEMPLATE_INDEX" val="20213318"/>
  <p:tag name="KSO_WM_UNIT_LAYERLEVEL" val="1"/>
  <p:tag name="KSO_WM_TAG_VERSION" val="1.0"/>
  <p:tag name="KSO_WM_BEAUTIFY_FLAG" val="#wm#"/>
  <p:tag name="KSO_WM_UNIT_BLOCK" val="0"/>
  <p:tag name="KSO_WM_UNIT_SM_LIMIT_TYPE" val="2"/>
  <p:tag name="KSO_WM_UNIT_DEC_AREA_ID" val="9abe08645cda4d389aaf375ab4088728"/>
  <p:tag name="KSO_WM_UNIT_DECORATE_INFO" val="{&quot;DecorateInfoH&quot;:{&quot;IsAbs&quot;:false},&quot;DecorateInfoW&quot;:{&quot;IsAbs&quot;:false},&quot;DecorateInfoX&quot;:{&quot;IsAbs&quot;:true,&quot;Pos&quot;:2},&quot;DecorateInfoY&quot;:{&quot;IsAbs&quot;:true,&quot;Pos&quot;:2},&quot;ReferentInfo&quot;:{&quot;Id&quot;:&quot;f69a369412114d78a7fc25d781b21fb7&quot;,&quot;X&quot;:{&quot;Pos&quot;:2},&quot;Y&quot;:{&quot;Pos&quot;:2}},&quot;whChangeMode&quot;:1}"/>
  <p:tag name="KSO_WM_CHIP_GROUPID" val="5f5ee1ca4d6848d78f644aec"/>
  <p:tag name="KSO_WM_CHIP_XID" val="5f696413553136823a5e6143"/>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286"/>
  <p:tag name="KSO_WM_TEMPLATE_ASSEMBLE_XID" val="5fa9ef4aacfdea5937ad5f35"/>
  <p:tag name="KSO_WM_TEMPLATE_ASSEMBLE_GROUPID" val="5fa9ef4aacfdea5937ad5f35"/>
</p:tagLst>
</file>

<file path=ppt/tags/tag2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13318_1*i*3"/>
  <p:tag name="KSO_WM_TEMPLATE_CATEGORY" val="diagram"/>
  <p:tag name="KSO_WM_TEMPLATE_INDEX" val="20213318"/>
  <p:tag name="KSO_WM_UNIT_LAYERLEVEL" val="1"/>
  <p:tag name="KSO_WM_TAG_VERSION" val="1.0"/>
  <p:tag name="KSO_WM_BEAUTIFY_FLAG" val="#wm#"/>
  <p:tag name="KSO_WM_UNIT_BLOCK" val="0"/>
  <p:tag name="KSO_WM_UNIT_SM_LIMIT_TYPE" val="2"/>
  <p:tag name="KSO_WM_UNIT_DEC_AREA_ID" val="f69a369412114d78a7fc25d781b21fb7"/>
  <p:tag name="KSO_WM_UNIT_DECORATE_INFO" val="{&quot;DecorateInfoH&quot;:{&quot;IsAbs&quot;:false},&quot;DecorateInfoW&quot;:{&quot;IsAbs&quot;:false},&quot;DecorateInfoX&quot;:{&quot;IsAbs&quot;:true,&quot;Pos&quot;:1},&quot;DecorateInfoY&quot;:{&quot;IsAbs&quot;:true,&quot;Pos&quot;:1},&quot;ReferentInfo&quot;:{&quot;Id&quot;:&quot;e2ccbc1895104bf3b2ea88a776727edb&quot;,&quot;X&quot;:{&quot;Pos&quot;:1},&quot;Y&quot;:{&quot;Pos&quot;:1}},&quot;whChangeMode&quot;:1}"/>
  <p:tag name="KSO_WM_CHIP_GROUPID" val="5f5ee1ca4d6848d78f644aec"/>
  <p:tag name="KSO_WM_CHIP_XID" val="5f696413553136823a5e6143"/>
  <p:tag name="KSO_WM_UNIT_FILL_FORE_SCHEMECOLOR_INDEX_BRIGHTNESS" val="0"/>
  <p:tag name="KSO_WM_UNIT_FILL_FORE_SCHEMECOLOR_INDEX" val="16"/>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286"/>
  <p:tag name="KSO_WM_TEMPLATE_ASSEMBLE_XID" val="5fa9ef4aacfdea5937ad5f35"/>
  <p:tag name="KSO_WM_TEMPLATE_ASSEMBLE_GROUPID" val="5fa9ef4aacfdea5937ad5f35"/>
</p:tagLst>
</file>

<file path=ppt/tags/tag2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13318_1*i*4"/>
  <p:tag name="KSO_WM_TEMPLATE_CATEGORY" val="diagram"/>
  <p:tag name="KSO_WM_TEMPLATE_INDEX" val="20213318"/>
  <p:tag name="KSO_WM_UNIT_LAYERLEVEL" val="1"/>
  <p:tag name="KSO_WM_TAG_VERSION" val="1.0"/>
  <p:tag name="KSO_WM_BEAUTIFY_FLAG" val="#wm#"/>
  <p:tag name="KSO_WM_UNIT_BLOCK" val="0"/>
  <p:tag name="KSO_WM_UNIT_SM_LIMIT_TYPE" val="2"/>
  <p:tag name="KSO_WM_UNIT_DEC_AREA_ID" val="e760a98e88e44e6d80a3cef46bc10928"/>
  <p:tag name="KSO_WM_UNIT_DECORATE_INFO" val="{&quot;DecorateInfoH&quot;:{&quot;IsAbs&quot;:false},&quot;DecorateInfoW&quot;:{&quot;IsAbs&quot;:false},&quot;DecorateInfoX&quot;:{&quot;IsAbs&quot;:true,&quot;Pos&quot;:1},&quot;DecorateInfoY&quot;:{&quot;IsAbs&quot;:true,&quot;Pos&quot;:1},&quot;ReferentInfo&quot;:{&quot;Id&quot;:&quot;eba63ebdc39a4b3898d5790735dfea58&quot;,&quot;X&quot;:{&quot;Pos&quot;:1},&quot;Y&quot;:{&quot;Pos&quot;:1}},&quot;whChangeMode&quot;:1}"/>
  <p:tag name="KSO_WM_CHIP_GROUPID" val="5f5ee1ca4d6848d78f644aec"/>
  <p:tag name="KSO_WM_CHIP_XID" val="5f696413553136823a5e6143"/>
  <p:tag name="KSO_WM_UNIT_FILL_FORE_SCHEMECOLOR_INDEX_BRIGHTNESS" val="0"/>
  <p:tag name="KSO_WM_UNIT_FILL_FORE_SCHEMECOLOR_INDEX" val="16"/>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286"/>
  <p:tag name="KSO_WM_TEMPLATE_ASSEMBLE_XID" val="5fa9ef4aacfdea5937ad5f35"/>
  <p:tag name="KSO_WM_TEMPLATE_ASSEMBLE_GROUPID" val="5fa9ef4aacfdea5937ad5f35"/>
</p:tagLst>
</file>

<file path=ppt/tags/tag235.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3318_1*f*1"/>
  <p:tag name="KSO_WM_TEMPLATE_CATEGORY" val="diagram"/>
  <p:tag name="KSO_WM_TEMPLATE_INDEX" val="20213318"/>
  <p:tag name="KSO_WM_UNIT_LAYERLEVEL" val="1"/>
  <p:tag name="KSO_WM_TAG_VERSION" val="1.0"/>
  <p:tag name="KSO_WM_BEAUTIFY_FLAG" val="#wm#"/>
  <p:tag name="KSO_WM_UNIT_DEFAULT_FONT" val="14;20;2"/>
  <p:tag name="KSO_WM_UNIT_BLOCK" val="0"/>
  <p:tag name="KSO_WM_UNIT_VALUE" val="144"/>
  <p:tag name="KSO_WM_UNIT_SHOW_EDIT_AREA_INDICATION" val="1"/>
  <p:tag name="KSO_WM_CHIP_GROUPID" val="5e6b05596848fb12bee65ac8"/>
  <p:tag name="KSO_WM_CHIP_XID" val="5e6b05596848fb12bee65aca"/>
  <p:tag name="KSO_WM_UNIT_DEC_AREA_ID" val="e2ccbc1895104bf3b2ea88a776727ed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cadd26373e064694bd3a0ce2d14b617b"/>
  <p:tag name="KSO_WM_UNIT_SUPPORT_UNIT_TYPE" val="[&quot;d&quot;]"/>
  <p:tag name="KSO_WM_UNIT_TEXT_FILL_FORE_SCHEMECOLOR_INDEX_BRIGHTNESS" val="0.25"/>
  <p:tag name="KSO_WM_UNIT_TEXT_FILL_FORE_SCHEMECOLOR_INDEX" val="13"/>
  <p:tag name="KSO_WM_UNIT_TEXT_FILL_TYPE" val="1"/>
  <p:tag name="KSO_WM_TEMPLATE_ASSEMBLE_XID" val="5fa9ef4aacfdea5937ad5f35"/>
  <p:tag name="KSO_WM_TEMPLATE_ASSEMBLE_GROUPID" val="5fa9ef4aacfdea5937ad5f35"/>
</p:tagLst>
</file>

<file path=ppt/tags/tag236.xml><?xml version="1.0" encoding="utf-8"?>
<p:tagLst xmlns:a="http://schemas.openxmlformats.org/drawingml/2006/main" xmlns:r="http://schemas.openxmlformats.org/officeDocument/2006/relationships" xmlns:p="http://schemas.openxmlformats.org/presentationml/2006/main">
  <p:tag name="KSO_WM_UNIT_VALUE" val="846*1269"/>
  <p:tag name="KSO_WM_UNIT_HIGHLIGHT" val="0"/>
  <p:tag name="KSO_WM_UNIT_COMPATIBLE" val="0"/>
  <p:tag name="KSO_WM_UNIT_DIAGRAM_ISNUMVISUAL" val="0"/>
  <p:tag name="KSO_WM_UNIT_DIAGRAM_ISREFERUNIT" val="0"/>
  <p:tag name="KSO_WM_UNIT_TYPE" val="d"/>
  <p:tag name="KSO_WM_UNIT_INDEX" val="1"/>
  <p:tag name="KSO_WM_UNIT_ID" val="diagram20213318_1*d*1"/>
  <p:tag name="KSO_WM_TEMPLATE_CATEGORY" val="diagram"/>
  <p:tag name="KSO_WM_TEMPLATE_INDEX" val="20213318"/>
  <p:tag name="KSO_WM_UNIT_LAYERLEVEL" val="1"/>
  <p:tag name="KSO_WM_TAG_VERSION" val="1.0"/>
  <p:tag name="KSO_WM_BEAUTIFY_FLAG" val="#wm#"/>
  <p:tag name="KSO_WM_CHIP_GROUPID" val="5e7310da9a230a26b9e88a19"/>
  <p:tag name="KSO_WM_CHIP_XID" val="5e7310da9a230a26b9e88a1a"/>
  <p:tag name="KSO_WM_UNIT_DEC_AREA_ID" val="eba63ebdc39a4b3898d5790735dfea58"/>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7f68e8facfb54a0188ee4d5a48b7518b"/>
  <p:tag name="KSO_WM_UNIT_PLACING_PICTURE" val="7f68e8facfb54a0188ee4d5a48b7518b"/>
  <p:tag name="KSO_WM_UNIT_SUPPORT_UNIT_TYPE" val="[&quot;d&quot;]"/>
  <p:tag name="KSO_WM_TEMPLATE_ASSEMBLE_XID" val="5fa9ef4aacfdea5937ad5f35"/>
  <p:tag name="KSO_WM_TEMPLATE_ASSEMBLE_GROUPID" val="5fa9ef4aacfdea5937ad5f35"/>
  <p:tag name="REFSHAPE" val="1059316692"/>
</p:tagLst>
</file>

<file path=ppt/tags/tag237.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20"/>
  <p:tag name="KSO_WM_UNIT_HIGHLIGHT" val="0"/>
  <p:tag name="KSO_WM_UNIT_COMPATIBLE" val="0"/>
  <p:tag name="KSO_WM_UNIT_DIAGRAM_ISNUMVISUAL" val="0"/>
  <p:tag name="KSO_WM_UNIT_DIAGRAM_ISREFERUNIT" val="0"/>
  <p:tag name="KSO_WM_UNIT_TYPE" val="a"/>
  <p:tag name="KSO_WM_UNIT_INDEX" val="1"/>
  <p:tag name="KSO_WM_UNIT_ID" val="diagram20211840_1*a*1"/>
  <p:tag name="KSO_WM_TEMPLATE_CATEGORY" val="diagram"/>
  <p:tag name="KSO_WM_TEMPLATE_INDEX" val="20211840"/>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b2e3a19cb78a4042a22ea45e0fc56e8c"/>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b&quot;,&quot;fill_mode&quot;:&quot;full&quot;,&quot;sacle_strategy&quot;:&quot;smart&quot;}"/>
  <p:tag name="KSO_WM_ASSEMBLE_CHIP_INDEX" val="45b78f98b92b47d7b4288abda4086fd0"/>
  <p:tag name="KSO_WM_UNIT_TEXT_FILL_FORE_SCHEMECOLOR_INDEX_BRIGHTNESS" val="0"/>
  <p:tag name="KSO_WM_UNIT_TEXT_FILL_FORE_SCHEMECOLOR_INDEX" val="13"/>
  <p:tag name="KSO_WM_UNIT_TEXT_FILL_TYPE" val="1"/>
  <p:tag name="KSO_WM_TEMPLATE_ASSEMBLE_XID" val="5f9a2271e01a7e847d6fd2eb"/>
  <p:tag name="KSO_WM_TEMPLATE_ASSEMBLE_GROUPID" val="5f9a2271e01a7e847d6fd2eb"/>
</p:tagLst>
</file>

<file path=ppt/tags/tag238.xml><?xml version="1.0" encoding="utf-8"?>
<p:tagLst xmlns:a="http://schemas.openxmlformats.org/drawingml/2006/main" xmlns:r="http://schemas.openxmlformats.org/officeDocument/2006/relationships" xmlns:p="http://schemas.openxmlformats.org/presentationml/2006/main">
  <p:tag name="KSO_WM_SLIDE_ID" val="diagram20213318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864*396"/>
  <p:tag name="KSO_WM_SLIDE_POSITION" val="48*48"/>
  <p:tag name="KSO_WM_TAG_VERSION" val="1.0"/>
  <p:tag name="KSO_WM_BEAUTIFY_FLAG" val="#wm#"/>
  <p:tag name="KSO_WM_TEMPLATE_CATEGORY" val="diagram"/>
  <p:tag name="KSO_WM_TEMPLATE_INDEX" val="20213318"/>
  <p:tag name="KSO_WM_SLIDE_LAYOUT" val="a_d_f"/>
  <p:tag name="KSO_WM_SLIDE_LAYOUT_CNT" val="1_1_1"/>
  <p:tag name="KSO_WM_SLIDE_CAN_ADD_NAVIGATION" val="1"/>
  <p:tag name="KSO_WM_SLIDE_BACKGROUND" val="[&quot;general&quot;]"/>
  <p:tag name="KSO_WM_SLIDE_RATIO" val="1.777778"/>
  <p:tag name="KSO_WM_CHIP_INFOS" val="{&quot;type&quot;:0,&quot;layout_type&quot;:&quot;topbottom&quot;,&quot;layout_feature&quot;:1,&quot;aspect_ratio&quot;:&quot;16:9&quot;,&quot;same_font_size&quot;:tru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96413553136823a5e6143"/>
  <p:tag name="KSO_WM_CHIP_FILLPROP" val="[[{&quot;text_align&quot;:&quot;lt&quot;,&quot;text_direction&quot;:&quot;horizontal&quot;,&quot;support_big_font&quot;:false,&quot;fill_id&quot;:&quot;fbc1d1c81b9c4bca8f09873cfc4ac6db&quot;,&quot;fill_align&quot;:&quot;lt&quot;,&quot;chip_types&quot;:[&quot;header&quot;]},{&quot;text_align&quot;:&quot;lm&quot;,&quot;text_direction&quot;:&quot;horizontal&quot;,&quot;support_big_font&quot;:false,&quot;fill_id&quot;:&quot;2309cd69c72c4ec9add97218b8be879d&quot;,&quot;fill_align&quot;:&quot;cm&quot;,&quot;chip_types&quot;:[&quot;text&quot;,&quot;picture&quot;]},{&quot;text_align&quot;:&quot;lm&quot;,&quot;text_direction&quot;:&quot;horizontal&quot;,&quot;support_big_font&quot;:false,&quot;fill_id&quot;:&quot;f9453295f896499082c4596d22b07337&quot;,&quot;fill_align&quot;:&quot;cm&quot;,&quot;chip_types&quot;:[&quot;text&quot;,&quot;picture&quot;]}]]"/>
  <p:tag name="KSO_WM_CHIP_GROUPID" val="5f5ee1ca4d6848d78f644aec"/>
  <p:tag name="KSO_WM_SLIDE_BK_DARK_LIGHT" val="2"/>
  <p:tag name="KSO_WM_SLIDE_BACKGROUND_TYPE" val="general"/>
  <p:tag name="KSO_WM_SLIDE_SUPPORT_FEATURE_TYPE" val="0"/>
  <p:tag name="KSO_WM_TEMPLATE_ASSEMBLE_XID" val="5fa9ef4aacfdea5937ad5f35"/>
  <p:tag name="KSO_WM_TEMPLATE_ASSEMBLE_GROUPID" val="5fa9ef4aacfdea5937ad5f35"/>
  <p:tag name="FIXED_XID_TMP" val="5f5ee1ca4d6848d78f644aec"/>
  <p:tag name="KSO_WM_CHIP_DECFILLPROP" val="[]"/>
  <p:tag name="KSO_WM_SLIDE_SAME_FONT_SIZE" val="1"/>
  <p:tag name="KSO_WM_SLIDE_LAYOUT_INFO" val="{&quot;backgroundInfo&quot;:[{&quot;bottom&quot;:0,&quot;bottomAbs&quot;:false,&quot;left&quot;:0,&quot;leftAbs&quot;:false,&quot;right&quot;:0,&quot;rightAbs&quot;:false,&quot;top&quot;:0,&quot;topAbs&quot;:false,&quot;type&quot;:&quot;general&quot;}],&quot;id&quot;:&quot;2020-11-10T09:39:26&quot;,&quot;maxSize&quot;:{&quot;size1&quot;:26.699999999999999},&quot;minSize&quot;:{&quot;size1&quot;:17.800000000000001},&quot;normalSize&quot;:{&quot;size1&quot;:18.31111111111111},&quot;subLayout&quot;:[{&quot;id&quot;:&quot;2020-11-10T09:39:26&quot;,&quot;margin&quot;:{&quot;bottom&quot;:0,&quot;left&quot;:1.6929999589920044,&quot;right&quot;:1.6929999589920044,&quot;top&quot;:1.6929999589920044},&quot;type&quot;:0},{&quot;direction&quot;:1,&quot;id&quot;:&quot;2020-11-10T09:39:26&quot;,&quot;maxSize&quot;:{&quot;size1&quot;:62.499647455891441},&quot;minSize&quot;:{&quot;size1&quot;:29.999647455891438},&quot;normalSize&quot;:{&quot;size1&quot;:50.674647455891431},&quot;subLayout&quot;:[{&quot;id&quot;:&quot;2020-11-10T09:39:26&quot;,&quot;margin&quot;:{&quot;bottom&quot;:2.5399999618530273,&quot;left&quot;:2.9630000591278076,&quot;right&quot;:0.026000002399086952,&quot;top&quot;:2.1170001029968262},&quot;type&quot;:0},{&quot;id&quot;:&quot;2020-11-10T09:39:26&quot;,&quot;margin&quot;:{&quot;bottom&quot;:2.5399999618530273,&quot;left&quot;:2.937000036239624,&quot;right&quot;:2.5399999618530273,&quot;top&quot;:2.1170001029968262},&quot;type&quot;:0}],&quot;type&quot;:0}],&quot;type&quot;:0}"/>
</p:tagLst>
</file>

<file path=ppt/tags/tag2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3318_1*i*1"/>
  <p:tag name="KSO_WM_TEMPLATE_CATEGORY" val="diagram"/>
  <p:tag name="KSO_WM_TEMPLATE_INDEX" val="20213318"/>
  <p:tag name="KSO_WM_UNIT_LAYERLEVEL" val="1"/>
  <p:tag name="KSO_WM_TAG_VERSION" val="1.0"/>
  <p:tag name="KSO_WM_BEAUTIFY_FLAG" val="#wm#"/>
  <p:tag name="KSO_WM_UNIT_BLOCK" val="0"/>
  <p:tag name="KSO_WM_UNIT_SM_LIMIT_TYPE" val="2"/>
  <p:tag name="KSO_WM_UNIT_DEC_AREA_ID" val="bea9b31c3386430b8b6dbd14e4f3620b"/>
  <p:tag name="KSO_WM_UNIT_DECORATE_INFO" val="{&quot;DecorateInfoH&quot;:{&quot;IsAbs&quot;:false},&quot;DecorateInfoW&quot;:{&quot;IsAbs&quot;:false},&quot;DecorateInfoX&quot;:{&quot;IsAbs&quot;:true,&quot;Pos&quot;:2},&quot;DecorateInfoY&quot;:{&quot;IsAbs&quot;:true,&quot;Pos&quot;:2},&quot;ReferentInfo&quot;:{&quot;Id&quot;:&quot;e760a98e88e44e6d80a3cef46bc10928&quot;,&quot;X&quot;:{&quot;Pos&quot;:2},&quot;Y&quot;:{&quot;Pos&quot;:2}},&quot;whChangeMode&quot;:1}"/>
  <p:tag name="KSO_WM_CHIP_GROUPID" val="5f5ee1ca4d6848d78f644aec"/>
  <p:tag name="KSO_WM_CHIP_XID" val="5f696413553136823a5e6143"/>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286"/>
  <p:tag name="KSO_WM_TEMPLATE_ASSEMBLE_XID" val="5fa9ef4aacfdea5937ad5f35"/>
  <p:tag name="KSO_WM_TEMPLATE_ASSEMBLE_GROUPID" val="5fa9ef4aacfdea5937ad5f35"/>
</p:tagLst>
</file>

<file path=ppt/tags/tag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13318_1*i*2"/>
  <p:tag name="KSO_WM_TEMPLATE_CATEGORY" val="diagram"/>
  <p:tag name="KSO_WM_TEMPLATE_INDEX" val="20213318"/>
  <p:tag name="KSO_WM_UNIT_LAYERLEVEL" val="1"/>
  <p:tag name="KSO_WM_TAG_VERSION" val="1.0"/>
  <p:tag name="KSO_WM_BEAUTIFY_FLAG" val="#wm#"/>
  <p:tag name="KSO_WM_UNIT_BLOCK" val="0"/>
  <p:tag name="KSO_WM_UNIT_SM_LIMIT_TYPE" val="2"/>
  <p:tag name="KSO_WM_UNIT_DEC_AREA_ID" val="9abe08645cda4d389aaf375ab4088728"/>
  <p:tag name="KSO_WM_UNIT_DECORATE_INFO" val="{&quot;DecorateInfoH&quot;:{&quot;IsAbs&quot;:false},&quot;DecorateInfoW&quot;:{&quot;IsAbs&quot;:false},&quot;DecorateInfoX&quot;:{&quot;IsAbs&quot;:true,&quot;Pos&quot;:2},&quot;DecorateInfoY&quot;:{&quot;IsAbs&quot;:true,&quot;Pos&quot;:2},&quot;ReferentInfo&quot;:{&quot;Id&quot;:&quot;f69a369412114d78a7fc25d781b21fb7&quot;,&quot;X&quot;:{&quot;Pos&quot;:2},&quot;Y&quot;:{&quot;Pos&quot;:2}},&quot;whChangeMode&quot;:1}"/>
  <p:tag name="KSO_WM_CHIP_GROUPID" val="5f5ee1ca4d6848d78f644aec"/>
  <p:tag name="KSO_WM_CHIP_XID" val="5f696413553136823a5e6143"/>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286"/>
  <p:tag name="KSO_WM_TEMPLATE_ASSEMBLE_XID" val="5fa9ef4aacfdea5937ad5f35"/>
  <p:tag name="KSO_WM_TEMPLATE_ASSEMBLE_GROUPID" val="5fa9ef4aacfdea5937ad5f35"/>
</p:tagLst>
</file>

<file path=ppt/tags/tag2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13318_1*i*3"/>
  <p:tag name="KSO_WM_TEMPLATE_CATEGORY" val="diagram"/>
  <p:tag name="KSO_WM_TEMPLATE_INDEX" val="20213318"/>
  <p:tag name="KSO_WM_UNIT_LAYERLEVEL" val="1"/>
  <p:tag name="KSO_WM_TAG_VERSION" val="1.0"/>
  <p:tag name="KSO_WM_BEAUTIFY_FLAG" val="#wm#"/>
  <p:tag name="KSO_WM_UNIT_BLOCK" val="0"/>
  <p:tag name="KSO_WM_UNIT_SM_LIMIT_TYPE" val="2"/>
  <p:tag name="KSO_WM_UNIT_DEC_AREA_ID" val="f69a369412114d78a7fc25d781b21fb7"/>
  <p:tag name="KSO_WM_UNIT_DECORATE_INFO" val="{&quot;DecorateInfoH&quot;:{&quot;IsAbs&quot;:false},&quot;DecorateInfoW&quot;:{&quot;IsAbs&quot;:false},&quot;DecorateInfoX&quot;:{&quot;IsAbs&quot;:true,&quot;Pos&quot;:1},&quot;DecorateInfoY&quot;:{&quot;IsAbs&quot;:true,&quot;Pos&quot;:1},&quot;ReferentInfo&quot;:{&quot;Id&quot;:&quot;e2ccbc1895104bf3b2ea88a776727edb&quot;,&quot;X&quot;:{&quot;Pos&quot;:1},&quot;Y&quot;:{&quot;Pos&quot;:1}},&quot;whChangeMode&quot;:1}"/>
  <p:tag name="KSO_WM_CHIP_GROUPID" val="5f5ee1ca4d6848d78f644aec"/>
  <p:tag name="KSO_WM_CHIP_XID" val="5f696413553136823a5e6143"/>
  <p:tag name="KSO_WM_UNIT_FILL_FORE_SCHEMECOLOR_INDEX_BRIGHTNESS" val="0"/>
  <p:tag name="KSO_WM_UNIT_FILL_FORE_SCHEMECOLOR_INDEX" val="16"/>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286"/>
  <p:tag name="KSO_WM_TEMPLATE_ASSEMBLE_XID" val="5fa9ef4aacfdea5937ad5f35"/>
  <p:tag name="KSO_WM_TEMPLATE_ASSEMBLE_GROUPID" val="5fa9ef4aacfdea5937ad5f35"/>
</p:tagLst>
</file>

<file path=ppt/tags/tag2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13318_1*i*4"/>
  <p:tag name="KSO_WM_TEMPLATE_CATEGORY" val="diagram"/>
  <p:tag name="KSO_WM_TEMPLATE_INDEX" val="20213318"/>
  <p:tag name="KSO_WM_UNIT_LAYERLEVEL" val="1"/>
  <p:tag name="KSO_WM_TAG_VERSION" val="1.0"/>
  <p:tag name="KSO_WM_BEAUTIFY_FLAG" val="#wm#"/>
  <p:tag name="KSO_WM_UNIT_BLOCK" val="0"/>
  <p:tag name="KSO_WM_UNIT_SM_LIMIT_TYPE" val="2"/>
  <p:tag name="KSO_WM_UNIT_DEC_AREA_ID" val="e760a98e88e44e6d80a3cef46bc10928"/>
  <p:tag name="KSO_WM_UNIT_DECORATE_INFO" val="{&quot;DecorateInfoH&quot;:{&quot;IsAbs&quot;:false},&quot;DecorateInfoW&quot;:{&quot;IsAbs&quot;:false},&quot;DecorateInfoX&quot;:{&quot;IsAbs&quot;:true,&quot;Pos&quot;:1},&quot;DecorateInfoY&quot;:{&quot;IsAbs&quot;:true,&quot;Pos&quot;:1},&quot;ReferentInfo&quot;:{&quot;Id&quot;:&quot;eba63ebdc39a4b3898d5790735dfea58&quot;,&quot;X&quot;:{&quot;Pos&quot;:1},&quot;Y&quot;:{&quot;Pos&quot;:1}},&quot;whChangeMode&quot;:1}"/>
  <p:tag name="KSO_WM_CHIP_GROUPID" val="5f5ee1ca4d6848d78f644aec"/>
  <p:tag name="KSO_WM_CHIP_XID" val="5f696413553136823a5e6143"/>
  <p:tag name="KSO_WM_UNIT_FILL_FORE_SCHEMECOLOR_INDEX_BRIGHTNESS" val="0"/>
  <p:tag name="KSO_WM_UNIT_FILL_FORE_SCHEMECOLOR_INDEX" val="16"/>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286"/>
  <p:tag name="KSO_WM_TEMPLATE_ASSEMBLE_XID" val="5fa9ef4aacfdea5937ad5f35"/>
  <p:tag name="KSO_WM_TEMPLATE_ASSEMBLE_GROUPID" val="5fa9ef4aacfdea5937ad5f35"/>
</p:tagLst>
</file>

<file path=ppt/tags/tag243.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3318_1*f*1"/>
  <p:tag name="KSO_WM_TEMPLATE_CATEGORY" val="diagram"/>
  <p:tag name="KSO_WM_TEMPLATE_INDEX" val="20213318"/>
  <p:tag name="KSO_WM_UNIT_LAYERLEVEL" val="1"/>
  <p:tag name="KSO_WM_TAG_VERSION" val="1.0"/>
  <p:tag name="KSO_WM_BEAUTIFY_FLAG" val="#wm#"/>
  <p:tag name="KSO_WM_UNIT_DEFAULT_FONT" val="14;20;2"/>
  <p:tag name="KSO_WM_UNIT_BLOCK" val="0"/>
  <p:tag name="KSO_WM_UNIT_VALUE" val="144"/>
  <p:tag name="KSO_WM_UNIT_SHOW_EDIT_AREA_INDICATION" val="1"/>
  <p:tag name="KSO_WM_CHIP_GROUPID" val="5e6b05596848fb12bee65ac8"/>
  <p:tag name="KSO_WM_CHIP_XID" val="5e6b05596848fb12bee65aca"/>
  <p:tag name="KSO_WM_UNIT_DEC_AREA_ID" val="e2ccbc1895104bf3b2ea88a776727ed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cadd26373e064694bd3a0ce2d14b617b"/>
  <p:tag name="KSO_WM_UNIT_SUPPORT_UNIT_TYPE" val="[&quot;d&quot;]"/>
  <p:tag name="KSO_WM_UNIT_TEXT_FILL_FORE_SCHEMECOLOR_INDEX_BRIGHTNESS" val="0.25"/>
  <p:tag name="KSO_WM_UNIT_TEXT_FILL_FORE_SCHEMECOLOR_INDEX" val="13"/>
  <p:tag name="KSO_WM_UNIT_TEXT_FILL_TYPE" val="1"/>
  <p:tag name="KSO_WM_TEMPLATE_ASSEMBLE_XID" val="5fa9ef4aacfdea5937ad5f35"/>
  <p:tag name="KSO_WM_TEMPLATE_ASSEMBLE_GROUPID" val="5fa9ef4aacfdea5937ad5f35"/>
</p:tagLst>
</file>

<file path=ppt/tags/tag244.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20"/>
  <p:tag name="KSO_WM_UNIT_HIGHLIGHT" val="0"/>
  <p:tag name="KSO_WM_UNIT_COMPATIBLE" val="0"/>
  <p:tag name="KSO_WM_UNIT_DIAGRAM_ISNUMVISUAL" val="0"/>
  <p:tag name="KSO_WM_UNIT_DIAGRAM_ISREFERUNIT" val="0"/>
  <p:tag name="KSO_WM_UNIT_TYPE" val="a"/>
  <p:tag name="KSO_WM_UNIT_INDEX" val="1"/>
  <p:tag name="KSO_WM_UNIT_ID" val="diagram20211840_1*a*1"/>
  <p:tag name="KSO_WM_TEMPLATE_CATEGORY" val="diagram"/>
  <p:tag name="KSO_WM_TEMPLATE_INDEX" val="20211840"/>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b2e3a19cb78a4042a22ea45e0fc56e8c"/>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b&quot;,&quot;fill_mode&quot;:&quot;full&quot;,&quot;sacle_strategy&quot;:&quot;smart&quot;}"/>
  <p:tag name="KSO_WM_ASSEMBLE_CHIP_INDEX" val="45b78f98b92b47d7b4288abda4086fd0"/>
  <p:tag name="KSO_WM_UNIT_TEXT_FILL_FORE_SCHEMECOLOR_INDEX_BRIGHTNESS" val="0"/>
  <p:tag name="KSO_WM_UNIT_TEXT_FILL_FORE_SCHEMECOLOR_INDEX" val="13"/>
  <p:tag name="KSO_WM_UNIT_TEXT_FILL_TYPE" val="1"/>
  <p:tag name="KSO_WM_TEMPLATE_ASSEMBLE_XID" val="5f9a2271e01a7e847d6fd2eb"/>
  <p:tag name="KSO_WM_TEMPLATE_ASSEMBLE_GROUPID" val="5f9a2271e01a7e847d6fd2eb"/>
</p:tagLst>
</file>

<file path=ppt/tags/tag245.xml><?xml version="1.0" encoding="utf-8"?>
<p:tagLst xmlns:a="http://schemas.openxmlformats.org/drawingml/2006/main" xmlns:r="http://schemas.openxmlformats.org/officeDocument/2006/relationships" xmlns:p="http://schemas.openxmlformats.org/presentationml/2006/main">
  <p:tag name="KSO_WM_SLIDE_ID" val="diagram20209284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876*444"/>
  <p:tag name="KSO_WM_SLIDE_POSITION" val="48*48"/>
  <p:tag name="KSO_WM_TAG_VERSION" val="1.0"/>
  <p:tag name="KSO_WM_BEAUTIFY_FLAG" val="#wm#"/>
  <p:tag name="KSO_WM_TEMPLATE_CATEGORY" val="diagram"/>
  <p:tag name="KSO_WM_TEMPLATE_INDEX" val="20209284"/>
  <p:tag name="KSO_WM_SLIDE_LAYOUT" val="a_d_f"/>
  <p:tag name="KSO_WM_SLIDE_LAYOUT_CNT" val="1_1_1"/>
  <p:tag name="KSO_WM_SLIDE_CAN_ADD_NAVIGATION" val="1"/>
  <p:tag name="KSO_WM_SLIDE_BACKGROUND" val="[&quot;general&quot;]"/>
  <p:tag name="KSO_WM_SLIDE_RATIO" val="1.777778"/>
  <p:tag name="KSO_WM_CHIP_INFOS" val="{&quot;layout_type&quot;:&quot;leftright&quot;,&quot;tags&quot;:{&quot;style&quot;:[&quot;商务&quot;,&quot;简约&quot;,&quot;文艺清新&quot;,&quot;中国风&quot;,&quot;卡通&quot;,&quot;欧美风&quot;,&quot;黑板风&quot;,&quot;渐变风&quot;,&quot;党政风&quot;]},&quot;slide_type&quot;:[&quot;text&quot;],&quot;aspect_ratio&quot;:&quot;16:9&quot;}"/>
  <p:tag name="KSO_WM_CHIP_XID" val="5f0e725c8050c250ba65b209"/>
  <p:tag name="KSO_WM_CHIP_FILLPROP" val="[[{&quot;fill_id&quot;:&quot;6be6eccffc7748eb919078c7b4b03552&quot;,&quot;fill_align&quot;:&quot;lb&quot;,&quot;text_align&quot;:&quot;lb&quot;,&quot;text_direction&quot;:&quot;horizontal&quot;,&quot;chip_types&quot;:[&quot;header&quot;]},{&quot;fill_id&quot;:&quot;0cb0e4b92587420eb2a2eeec058dbda5&quot;,&quot;fill_align&quot;:&quot;lt&quot;,&quot;text_align&quot;:&quot;lt&quot;,&quot;text_direction&quot;:&quot;horizontal&quot;,&quot;chip_types&quot;:[&quot;text&quot;]},{&quot;fill_id&quot;:&quot;7c3aece5c8ac4ffcb4d2f5274284df49&quot;,&quot;fill_align&quot;:&quot;cm&quot;,&quot;text_align&quot;:&quot;cm&quot;,&quot;text_direction&quot;:&quot;horizontal&quot;,&quot;chip_types&quot;:[&quot;picture&quot;]}],[{&quot;fill_id&quot;:&quot;6be6eccffc7748eb919078c7b4b03552&quot;,&quot;fill_align&quot;:&quot;cb&quot;,&quot;text_align&quot;:&quot;cb&quot;,&quot;text_direction&quot;:&quot;horizontal&quot;,&quot;chip_types&quot;:[&quot;header&quot;]},{&quot;fill_id&quot;:&quot;0cb0e4b92587420eb2a2eeec058dbda5&quot;,&quot;fill_align&quot;:&quot;lt&quot;,&quot;text_align&quot;:&quot;lt&quot;,&quot;text_direction&quot;:&quot;horizontal&quot;,&quot;chip_types&quot;:[&quot;text&quot;]},{&quot;fill_id&quot;:&quot;7c3aece5c8ac4ffcb4d2f5274284df49&quot;,&quot;fill_align&quot;:&quot;cm&quot;,&quot;text_align&quot;:&quot;cm&quot;,&quot;text_direction&quot;:&quot;horizontal&quot;,&quot;chip_types&quot;:[&quot;picture&quot;]}]]"/>
  <p:tag name="KSO_WM_CHIP_GROUPID" val="5f0e725c8050c250ba65b208"/>
  <p:tag name="KSO_WM_SLIDE_BK_DARK_LIGHT" val="2"/>
  <p:tag name="KSO_WM_SLIDE_BACKGROUND_TYPE" val="general"/>
  <p:tag name="KSO_WM_SLIDE_SUPPORT_FEATURE_TYPE" val="0"/>
  <p:tag name="KSO_WM_TEMPLATE_ASSEMBLE_XID" val="5f28c4f9671cac34743711a1"/>
  <p:tag name="KSO_WM_TEMPLATE_ASSEMBLE_GROUPID" val="5f28c4f9671cac34743711a1"/>
  <p:tag name="FIXED_XID_TMP" val="5f5ee1ca4d6848d78f644aec"/>
  <p:tag name="KSO_WM_CHIP_DECFILLPROP" val="[]"/>
  <p:tag name="KSO_WM_SLIDE_SAME_FONT_SIZE" val="1"/>
  <p:tag name="KSO_WM_SLIDE_CONSTRAINT" val="%7b%22slideConstraint%22%3a%7b%22seriesAreas%22%3a%5b%5d%2c%22singleAreas%22%3a%5b%7b%22shapes%22%3a%5b13%5d%2c%22serialConstraintIndex%22%3a-1%2c%22areatextmark%22%3a0%2c%22pictureprocessmark%22%3a0%7d%5d%7d%7d"/>
  <p:tag name="KSO_WM_SLIDE_COLORSCHEME_VERSION" val="3.2"/>
  <p:tag name="KSO_WM_SLIDE_LAYOUT_INFO" val="{&quot;backgroundInfo&quot;:[{&quot;bottom&quot;:0,&quot;bottomAbs&quot;:false,&quot;left&quot;:0,&quot;leftAbs&quot;:false,&quot;right&quot;:0,&quot;rightAbs&quot;:false,&quot;top&quot;:0,&quot;topAbs&quot;:false,&quot;type&quot;:&quot;general&quot;}],&quot;direction&quot;:1,&quot;id&quot;:&quot;2020-08-04T10:16:25&quot;,&quot;maxSize&quot;:{&quot;size1&quot;:30.100000000000001},&quot;minSize&quot;:{&quot;size1&quot;:30.100000000000001},&quot;normalSize&quot;:{&quot;size1&quot;:30.100000000000001},&quot;subLayout&quot;:[{&quot;id&quot;:&quot;2020-08-04T10:16:25&quot;,&quot;margin&quot;:{&quot;bottom&quot;:3.3870000839233398,&quot;left&quot;:1.6929999589920044,&quot;right&quot;:0.026000002399086952,&quot;top&quot;:3.3870000839233398},&quot;type&quot;:0},{&quot;id&quot;:&quot;2020-08-04T10:16:25&quot;,&quot;maxSize&quot;:{&quot;size1&quot;:35.830456437004933},&quot;minSize&quot;:{&quot;size1&quot;:26.930456437004935},&quot;normalSize&quot;:{&quot;size1&quot;:35.830456437004926},&quot;subLayout&quot;:[{&quot;id&quot;:&quot;2020-08-04T10:16:25&quot;,&quot;margin&quot;:{&quot;bottom&quot;:0.026000002399086952,&quot;left&quot;:1.2360000610351562,&quot;right&quot;:2.5399999618530273,&quot;top&quot;:3.3870000839233398},&quot;type&quot;:0},{&quot;id&quot;:&quot;2020-08-04T10:16:25&quot;,&quot;margin&quot;:{&quot;bottom&quot;:3.3870000839233398,&quot;left&quot;:1.2360000610351562,&quot;right&quot;:2.5399999618530273,&quot;top&quot;:0.81999999284744263},&quot;type&quot;:0}],&quot;type&quot;:0}],&quot;type&quot;:0}"/>
</p:tagLst>
</file>

<file path=ppt/tags/tag246.xml><?xml version="1.0" encoding="utf-8"?>
<p:tagLst xmlns:a="http://schemas.openxmlformats.org/drawingml/2006/main" xmlns:r="http://schemas.openxmlformats.org/officeDocument/2006/relationships" xmlns:p="http://schemas.openxmlformats.org/presentationml/2006/main">
  <p:tag name="KSO_WM_UNIT_BLOCK" val="0"/>
  <p:tag name="KSO_WM_UNIT_DEC_AREA_ID" val="b725a0bf599e42d68df8e003a786f4e3"/>
  <p:tag name="KSO_WM_UNIT_SM_LIMIT_TYPE" val="1"/>
  <p:tag name="KSO_WM_UNIT_HIGHLIGHT" val="0"/>
  <p:tag name="KSO_WM_UNIT_COMPATIBLE" val="0"/>
  <p:tag name="KSO_WM_UNIT_DIAGRAM_ISNUMVISUAL" val="0"/>
  <p:tag name="KSO_WM_UNIT_DIAGRAM_ISREFERUNIT" val="0"/>
  <p:tag name="KSO_WM_UNIT_TYPE" val="i"/>
  <p:tag name="KSO_WM_UNIT_INDEX" val="1"/>
  <p:tag name="KSO_WM_UNIT_ID" val="diagram20209284_1*i*1"/>
  <p:tag name="KSO_WM_TEMPLATE_CATEGORY" val="diagram"/>
  <p:tag name="KSO_WM_TEMPLATE_INDEX" val="20209284"/>
  <p:tag name="KSO_WM_UNIT_LAYERLEVEL" val="1"/>
  <p:tag name="KSO_WM_TAG_VERSION" val="1.0"/>
  <p:tag name="KSO_WM_BEAUTIFY_FLAG" val="#wm#"/>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CHIP_GROUPID" val="5f0e725c8050c250ba65b208"/>
  <p:tag name="KSO_WM_CHIP_XID" val="5f0e725c8050c250ba65b209"/>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860"/>
  <p:tag name="KSO_WM_TEMPLATE_ASSEMBLE_XID" val="5f28c4f9671cac34743711a1"/>
  <p:tag name="KSO_WM_TEMPLATE_ASSEMBLE_GROUPID" val="5f28c4f9671cac34743711a1"/>
</p:tagLst>
</file>

<file path=ppt/tags/tag247.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15"/>
  <p:tag name="KSO_WM_UNIT_HIGHLIGHT" val="0"/>
  <p:tag name="KSO_WM_UNIT_COMPATIBLE" val="0"/>
  <p:tag name="KSO_WM_UNIT_DIAGRAM_ISNUMVISUAL" val="0"/>
  <p:tag name="KSO_WM_UNIT_DIAGRAM_ISREFERUNIT" val="0"/>
  <p:tag name="KSO_WM_UNIT_TYPE" val="a"/>
  <p:tag name="KSO_WM_UNIT_INDEX" val="1"/>
  <p:tag name="KSO_WM_UNIT_ID" val="diagram20209284_1*a*1"/>
  <p:tag name="KSO_WM_TEMPLATE_CATEGORY" val="diagram"/>
  <p:tag name="KSO_WM_TEMPLATE_INDEX" val="20209284"/>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bd02b49ef76d46fa9afb03c37e37075b"/>
  <p:tag name="KSO_WM_ASSEMBLE_CHIP_INDEX" val="603b4f8a7e6a4acb8308516da08a1249"/>
  <p:tag name="KSO_WM_UNIT_TEXT_FILL_FORE_SCHEMECOLOR_INDEX_BRIGHTNESS" val="0"/>
  <p:tag name="KSO_WM_UNIT_TEXT_FILL_FORE_SCHEMECOLOR_INDEX" val="13"/>
  <p:tag name="KSO_WM_UNIT_TEXT_FILL_TYPE" val="1"/>
  <p:tag name="KSO_WM_TEMPLATE_ASSEMBLE_XID" val="5f28c4f9671cac34743711a1"/>
  <p:tag name="KSO_WM_TEMPLATE_ASSEMBLE_GROUPID" val="5f28c4f9671cac34743711a1"/>
  <p:tag name="KSO_WM_UNIT_SMARTLAYOUT_COMPRESS_INFO" val="{&#10;    &quot;id&quot;: &quot;2020-08-04T10:16:25&quot;,&#10;    &quot;max&quot;: 13.518004024028713,&#10;    &quot;topChanged&quot;: 13.355980251041913&#10;}&#10;"/>
  <p:tag name="KSO_WM_UNIT_LAST_MAX_FONTSIZE" val="800"/>
</p:tagLst>
</file>

<file path=ppt/tags/tag248.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9284_1*f*1"/>
  <p:tag name="KSO_WM_TEMPLATE_CATEGORY" val="diagram"/>
  <p:tag name="KSO_WM_TEMPLATE_INDEX" val="20209284"/>
  <p:tag name="KSO_WM_UNIT_LAYERLEVEL" val="1"/>
  <p:tag name="KSO_WM_TAG_VERSION" val="1.0"/>
  <p:tag name="KSO_WM_BEAUTIFY_FLAG" val="#wm#"/>
  <p:tag name="KSO_WM_UNIT_DEFAULT_FONT" val="14;20;2"/>
  <p:tag name="KSO_WM_UNIT_BLOCK" val="0"/>
  <p:tag name="KSO_WM_UNIT_VALUE" val="217"/>
  <p:tag name="KSO_WM_UNIT_SHOW_EDIT_AREA_INDICATION" val="1"/>
  <p:tag name="KSO_WM_CHIP_GROUPID" val="5e6b05596848fb12bee65ac8"/>
  <p:tag name="KSO_WM_CHIP_XID" val="5e6b05596848fb12bee65aca"/>
  <p:tag name="KSO_WM_UNIT_DEC_AREA_ID" val="6a80da4279cc40aeae5408881edabb46"/>
  <p:tag name="KSO_WM_ASSEMBLE_CHIP_INDEX" val="e3fcdcd84e274ceaa3530134ec5f6ce4"/>
  <p:tag name="KSO_WM_UNIT_TEXT_FILL_FORE_SCHEMECOLOR_INDEX_BRIGHTNESS" val="0.25"/>
  <p:tag name="KSO_WM_UNIT_TEXT_FILL_FORE_SCHEMECOLOR_INDEX" val="13"/>
  <p:tag name="KSO_WM_UNIT_TEXT_FILL_TYPE" val="1"/>
  <p:tag name="KSO_WM_TEMPLATE_ASSEMBLE_XID" val="5f28c4f9671cac34743711a1"/>
  <p:tag name="KSO_WM_TEMPLATE_ASSEMBLE_GROUPID" val="5f28c4f9671cac34743711a1"/>
</p:tagLst>
</file>

<file path=ppt/tags/tag249.xml><?xml version="1.0" encoding="utf-8"?>
<p:tagLst xmlns:a="http://schemas.openxmlformats.org/drawingml/2006/main" xmlns:r="http://schemas.openxmlformats.org/officeDocument/2006/relationships" xmlns:p="http://schemas.openxmlformats.org/presentationml/2006/main">
  <p:tag name="KSO_WM_UNIT_VALUE" val="888*846"/>
  <p:tag name="KSO_WM_UNIT_HIGHLIGHT" val="0"/>
  <p:tag name="KSO_WM_UNIT_COMPATIBLE" val="0"/>
  <p:tag name="KSO_WM_UNIT_DIAGRAM_ISNUMVISUAL" val="0"/>
  <p:tag name="KSO_WM_UNIT_DIAGRAM_ISREFERUNIT" val="0"/>
  <p:tag name="KSO_WM_UNIT_TYPE" val="d"/>
  <p:tag name="KSO_WM_UNIT_INDEX" val="1"/>
  <p:tag name="KSO_WM_UNIT_ID" val="diagram20209284_1*d*1"/>
  <p:tag name="KSO_WM_TEMPLATE_CATEGORY" val="diagram"/>
  <p:tag name="KSO_WM_TEMPLATE_INDEX" val="20209284"/>
  <p:tag name="KSO_WM_UNIT_LAYERLEVEL" val="1"/>
  <p:tag name="KSO_WM_TAG_VERSION" val="1.0"/>
  <p:tag name="KSO_WM_BEAUTIFY_FLAG" val="#wm#"/>
  <p:tag name="KSO_WM_CHIP_GROUPID" val="5e7310da9a230a26b9e88a19"/>
  <p:tag name="KSO_WM_CHIP_XID" val="5e7310da9a230a26b9e88a1a"/>
  <p:tag name="KSO_WM_UNIT_DEC_AREA_ID" val="eb8828b215dc4aecafba281ba9dd2020"/>
  <p:tag name="KSO_WM_ASSEMBLE_CHIP_INDEX" val="710de140de7b4525b5b31cc38e0e4aa3"/>
  <p:tag name="KSO_WM_UNIT_PLACING_PICTURE" val="710de140de7b4525b5b31cc38e0e4aa3"/>
  <p:tag name="KSO_WM_TEMPLATE_ASSEMBLE_XID" val="5f28c4f9671cac34743711a1"/>
  <p:tag name="KSO_WM_TEMPLATE_ASSEMBLE_GROUPID" val="5f28c4f9671cac34743711a1"/>
  <p:tag name="REFSHAPE" val="406099140"/>
</p:tagLst>
</file>

<file path=ppt/tags/tag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50.xml><?xml version="1.0" encoding="utf-8"?>
<p:tagLst xmlns:a="http://schemas.openxmlformats.org/drawingml/2006/main" xmlns:r="http://schemas.openxmlformats.org/officeDocument/2006/relationships" xmlns:p="http://schemas.openxmlformats.org/presentationml/2006/main">
  <p:tag name="REFSHAPE" val="-2086351012"/>
</p:tagLst>
</file>

<file path=ppt/tags/tag251.xml><?xml version="1.0" encoding="utf-8"?>
<p:tagLst xmlns:a="http://schemas.openxmlformats.org/drawingml/2006/main" xmlns:r="http://schemas.openxmlformats.org/officeDocument/2006/relationships" xmlns:p="http://schemas.openxmlformats.org/presentationml/2006/main">
  <p:tag name="REFSHAPE" val="-2086348972"/>
</p:tagLst>
</file>

<file path=ppt/tags/tag252.xml><?xml version="1.0" encoding="utf-8"?>
<p:tagLst xmlns:a="http://schemas.openxmlformats.org/drawingml/2006/main" xmlns:r="http://schemas.openxmlformats.org/officeDocument/2006/relationships" xmlns:p="http://schemas.openxmlformats.org/presentationml/2006/main">
  <p:tag name="REFSHAPE" val="-2086348836"/>
</p:tagLst>
</file>

<file path=ppt/tags/tag253.xml><?xml version="1.0" encoding="utf-8"?>
<p:tagLst xmlns:a="http://schemas.openxmlformats.org/drawingml/2006/main" xmlns:r="http://schemas.openxmlformats.org/officeDocument/2006/relationships" xmlns:p="http://schemas.openxmlformats.org/presentationml/2006/main">
  <p:tag name="REFSHAPE" val="-2086347476"/>
</p:tagLst>
</file>

<file path=ppt/tags/tag254.xml><?xml version="1.0" encoding="utf-8"?>
<p:tagLst xmlns:a="http://schemas.openxmlformats.org/drawingml/2006/main" xmlns:r="http://schemas.openxmlformats.org/officeDocument/2006/relationships" xmlns:p="http://schemas.openxmlformats.org/presentationml/2006/main">
  <p:tag name="REFSHAPE" val="-2086351828"/>
</p:tagLst>
</file>

<file path=ppt/tags/tag255.xml><?xml version="1.0" encoding="utf-8"?>
<p:tagLst xmlns:a="http://schemas.openxmlformats.org/drawingml/2006/main" xmlns:r="http://schemas.openxmlformats.org/officeDocument/2006/relationships" xmlns:p="http://schemas.openxmlformats.org/presentationml/2006/main">
  <p:tag name="REFSHAPE" val="-2086352100"/>
</p:tagLst>
</file>

<file path=ppt/tags/tag256.xml><?xml version="1.0" encoding="utf-8"?>
<p:tagLst xmlns:a="http://schemas.openxmlformats.org/drawingml/2006/main" xmlns:r="http://schemas.openxmlformats.org/officeDocument/2006/relationships" xmlns:p="http://schemas.openxmlformats.org/presentationml/2006/main">
  <p:tag name="REFSHAPE" val="-2086353324"/>
</p:tagLst>
</file>

<file path=ppt/tags/tag257.xml><?xml version="1.0" encoding="utf-8"?>
<p:tagLst xmlns:a="http://schemas.openxmlformats.org/drawingml/2006/main" xmlns:r="http://schemas.openxmlformats.org/officeDocument/2006/relationships" xmlns:p="http://schemas.openxmlformats.org/presentationml/2006/main">
  <p:tag name="REFSHAPE" val="-2086352236"/>
</p:tagLst>
</file>

<file path=ppt/tags/tag258.xml><?xml version="1.0" encoding="utf-8"?>
<p:tagLst xmlns:a="http://schemas.openxmlformats.org/drawingml/2006/main" xmlns:r="http://schemas.openxmlformats.org/officeDocument/2006/relationships" xmlns:p="http://schemas.openxmlformats.org/presentationml/2006/main">
  <p:tag name="REFSHAPE" val="-2086351148"/>
</p:tagLst>
</file>

<file path=ppt/tags/tag25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30178809"/>
  <p:tag name="KSO_WM_SLIDE_ID" val="diagram30178809_1"/>
  <p:tag name="KSO_WM_SLIDE_TYPE" val="text"/>
  <p:tag name="KSO_WM_SLIDE_SUBTYPE" val="picTxt"/>
  <p:tag name="KSO_WM_SLIDE_ITEM_CNT" val="0"/>
  <p:tag name="KSO_WM_SLIDE_INDEX" val="1"/>
  <p:tag name="KSO_WM_SLIDE_SIZE" val="571.172*210.1"/>
  <p:tag name="KSO_WM_SLIDE_POSITION" val="84.3*168.95"/>
  <p:tag name="KSO_WM_TAG_VERSION" val="1.0"/>
  <p:tag name="KSO_WM_SLIDE_LAYOUT" val="a_d_f_h"/>
  <p:tag name="KSO_WM_SLIDE_LAYOUT_CNT" val="1_1_1_2"/>
  <p:tag name="KSO_WM_SLIDE_MODEL_TYPE" val="cover"/>
  <p:tag name="KSO_WM_SLIDE_CONSTRAINT" val="%7b%22slideConstraint%22%3a%7b%22seriesAreas%22%3a%5b%5d%2c%22singleAreas%22%3a%5b%7b%22shapes%22%3a%5b2%5d%2c%22serialConstraintIndex%22%3a-1%2c%22areatextmark%22%3a0%2c%22pictureprocessmark%22%3a0%7d%5d%7d%7d"/>
  <p:tag name="KSO_WM_SLIDE_COLORSCHEME_VERSION" val="3.2"/>
</p:tagLst>
</file>

<file path=ppt/tags/tag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30178809_1*i*8"/>
  <p:tag name="KSO_WM_TEMPLATE_CATEGORY" val="diagram"/>
  <p:tag name="KSO_WM_TEMPLATE_INDEX" val="30178809"/>
  <p:tag name="KSO_WM_UNIT_LAYERLEVEL" val="1"/>
  <p:tag name="KSO_WM_TAG_VERSION" val="1.0"/>
  <p:tag name="KSO_WM_BEAUTIFY_FLAG" val="#wm#"/>
  <p:tag name="KSO_WM_UNIT_ADJUSTLAYOUT_ID" val="59"/>
  <p:tag name="KSO_WM_UNIT_COLOR_SCHEME_SHAPE_ID" val="59"/>
  <p:tag name="KSO_WM_UNIT_COLOR_SCHEME_PARENT_PAGE" val="0_1"/>
</p:tagLst>
</file>

<file path=ppt/tags/tag2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1"/>
  <p:tag name="KSO_WM_UNIT_ID" val="diagram30178809_1*i*11"/>
  <p:tag name="KSO_WM_TEMPLATE_CATEGORY" val="diagram"/>
  <p:tag name="KSO_WM_TEMPLATE_INDEX" val="30178809"/>
  <p:tag name="KSO_WM_UNIT_LAYERLEVEL" val="1"/>
  <p:tag name="KSO_WM_TAG_VERSION" val="1.0"/>
  <p:tag name="KSO_WM_BEAUTIFY_FLAG" val="#wm#"/>
  <p:tag name="KSO_WM_UNIT_ADJUSTLAYOUT_ID" val="64"/>
  <p:tag name="KSO_WM_UNIT_COLOR_SCHEME_SHAPE_ID" val="64"/>
  <p:tag name="KSO_WM_UNIT_COLOR_SCHEME_PARENT_PAGE" val="0_1"/>
</p:tagLst>
</file>

<file path=ppt/tags/tag262.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单击添加大标题"/>
  <p:tag name="KSO_WM_UNIT_TEXT_PART_ID" val="1-X"/>
  <p:tag name="KSO_WM_UNIT_TEXT_PART_SIZE" val="49.2*286"/>
  <p:tag name="KSO_WM_UNIT_VALUE" val="26"/>
  <p:tag name="KSO_WM_UNIT_HIGHLIGHT" val="0"/>
  <p:tag name="KSO_WM_UNIT_COMPATIBLE" val="0"/>
  <p:tag name="KSO_WM_UNIT_DIAGRAM_ISNUMVISUAL" val="0"/>
  <p:tag name="KSO_WM_UNIT_DIAGRAM_ISREFERUNIT" val="0"/>
  <p:tag name="KSO_WM_UNIT_TYPE" val="a"/>
  <p:tag name="KSO_WM_UNIT_INDEX" val="1"/>
  <p:tag name="KSO_WM_UNIT_ID" val="diagram30178809_1*a*1"/>
  <p:tag name="KSO_WM_TEMPLATE_CATEGORY" val="diagram"/>
  <p:tag name="KSO_WM_TEMPLATE_INDEX" val="30178809"/>
  <p:tag name="KSO_WM_UNIT_LAYERLEVEL" val="1"/>
  <p:tag name="KSO_WM_TAG_VERSION" val="1.0"/>
  <p:tag name="KSO_WM_BEAUTIFY_FLAG" val="#wm#"/>
  <p:tag name="KSO_WM_UNIT_ADJUSTLAYOUT_ID" val="3"/>
  <p:tag name="KSO_WM_UNIT_COLOR_SCHEME_SHAPE_ID" val="3"/>
  <p:tag name="KSO_WM_UNIT_COLOR_SCHEME_PARENT_PAGE" val="0_1"/>
</p:tagLst>
</file>

<file path=ppt/tags/tag2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30178809_1*i*12"/>
  <p:tag name="KSO_WM_TEMPLATE_CATEGORY" val="diagram"/>
  <p:tag name="KSO_WM_TEMPLATE_INDEX" val="30178809"/>
  <p:tag name="KSO_WM_UNIT_LAYERLEVEL" val="1"/>
  <p:tag name="KSO_WM_TAG_VERSION" val="1.0"/>
  <p:tag name="KSO_WM_BEAUTIFY_FLAG" val="#wm#"/>
  <p:tag name="KSO_WM_UNIT_ADJUSTLAYOUT_ID" val="9"/>
  <p:tag name="KSO_WM_UNIT_COLOR_SCHEME_SHAPE_ID" val="9"/>
  <p:tag name="KSO_WM_UNIT_COLOR_SCHEME_PARENT_PAGE" val="0_1"/>
</p:tagLst>
</file>

<file path=ppt/tags/tag2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h_i"/>
  <p:tag name="KSO_WM_UNIT_INDEX" val="2_1"/>
  <p:tag name="KSO_WM_UNIT_ID" val="diagram30178809_1*h_i*2_1"/>
  <p:tag name="KSO_WM_TEMPLATE_CATEGORY" val="diagram"/>
  <p:tag name="KSO_WM_TEMPLATE_INDEX" val="30178809"/>
  <p:tag name="KSO_WM_UNIT_LAYERLEVEL" val="1_1"/>
  <p:tag name="KSO_WM_TAG_VERSION" val="1.0"/>
  <p:tag name="KSO_WM_BEAUTIFY_FLAG" val="#wm#"/>
  <p:tag name="KSO_WM_UNIT_ADJUSTLAYOUT_ID" val="32"/>
  <p:tag name="KSO_WM_UNIT_COLOR_SCHEME_SHAPE_ID" val="32"/>
  <p:tag name="KSO_WM_UNIT_COLOR_SCHEME_PARENT_PAGE" val="0_1"/>
  <p:tag name="KSO_WM_UNIT_FOIL_COLOR" val="1"/>
</p:tagLst>
</file>

<file path=ppt/tags/tag265.xml><?xml version="1.0" encoding="utf-8"?>
<p:tagLst xmlns:a="http://schemas.openxmlformats.org/drawingml/2006/main" xmlns:r="http://schemas.openxmlformats.org/officeDocument/2006/relationships" xmlns:p="http://schemas.openxmlformats.org/presentationml/2006/main">
  <p:tag name="KSO_WM_UNIT_VALUE" val="13"/>
  <p:tag name="KSO_WM_UNIT_HIGHLIGHT" val="0"/>
  <p:tag name="KSO_WM_UNIT_COMPATIBLE" val="0"/>
  <p:tag name="KSO_WM_UNIT_DIAGRAM_ISNUMVISUAL" val="0"/>
  <p:tag name="KSO_WM_UNIT_DIAGRAM_ISREFERUNIT" val="0"/>
  <p:tag name="KSO_WM_UNIT_ID" val="diagram30178809_1*h_f*2_1"/>
  <p:tag name="KSO_WM_TEMPLATE_CATEGORY" val="diagram"/>
  <p:tag name="KSO_WM_TEMPLATE_INDEX" val="30178809"/>
  <p:tag name="KSO_WM_UNIT_LAYERLEVEL" val="1_1"/>
  <p:tag name="KSO_WM_TAG_VERSION" val="1.0"/>
  <p:tag name="KSO_WM_BEAUTIFY_FLAG" val="#wm#"/>
  <p:tag name="KSO_WM_UNIT_PRESET_TEXT" val="点击此处添加正文。"/>
  <p:tag name="KSO_WM_UNIT_TYPE" val="h_f"/>
  <p:tag name="KSO_WM_UNIT_INDEX" val="2_1"/>
  <p:tag name="KSO_WM_UNIT_TEXT_PART_ID" val="1-a"/>
  <p:tag name="KSO_WM_UNIT_TEXT_PART_SIZE" val="24.96*224.5"/>
  <p:tag name="KSO_WM_UNIT_ADJUSTLAYOUT_ID" val="6"/>
  <p:tag name="KSO_WM_UNIT_COLOR_SCHEME_SHAPE_ID" val="6"/>
  <p:tag name="KSO_WM_UNIT_COLOR_SCHEME_PARENT_PAGE" val="0_1"/>
  <p:tag name="KSO_WM_UNIT_TEXT_PART_ID_V2" val="d-1-1"/>
</p:tagLst>
</file>

<file path=ppt/tags/tag2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30178809_1*i*9"/>
  <p:tag name="KSO_WM_TEMPLATE_CATEGORY" val="diagram"/>
  <p:tag name="KSO_WM_TEMPLATE_INDEX" val="30178809"/>
  <p:tag name="KSO_WM_UNIT_LAYERLEVEL" val="1"/>
  <p:tag name="KSO_WM_TAG_VERSION" val="1.0"/>
  <p:tag name="KSO_WM_BEAUTIFY_FLAG" val="#wm#"/>
  <p:tag name="KSO_WM_UNIT_ADJUSTLAYOUT_ID" val="60"/>
  <p:tag name="KSO_WM_UNIT_COLOR_SCHEME_SHAPE_ID" val="60"/>
  <p:tag name="KSO_WM_UNIT_COLOR_SCHEME_PARENT_PAGE" val="0_1"/>
  <p:tag name="KSO_WM_UNIT_DECOLORIZATION" val="1"/>
</p:tagLst>
</file>

<file path=ppt/tags/tag2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30178809_1*i*10"/>
  <p:tag name="KSO_WM_TEMPLATE_CATEGORY" val="diagram"/>
  <p:tag name="KSO_WM_TEMPLATE_INDEX" val="30178809"/>
  <p:tag name="KSO_WM_UNIT_LAYERLEVEL" val="1"/>
  <p:tag name="KSO_WM_TAG_VERSION" val="1.0"/>
  <p:tag name="KSO_WM_BEAUTIFY_FLAG" val="#wm#"/>
  <p:tag name="KSO_WM_UNIT_ADJUSTLAYOUT_ID" val="61"/>
  <p:tag name="KSO_WM_UNIT_COLOR_SCHEME_SHAPE_ID" val="61"/>
  <p:tag name="KSO_WM_UNIT_COLOR_SCHEME_PARENT_PAGE" val="0_1"/>
  <p:tag name="KSO_WM_UNIT_DECOLORIZATION" val="1"/>
</p:tagLst>
</file>

<file path=ppt/tags/tag26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30178809"/>
  <p:tag name="KSO_WM_SLIDE_ID" val="diagram30178809_1"/>
  <p:tag name="KSO_WM_SLIDE_TYPE" val="text"/>
  <p:tag name="KSO_WM_SLIDE_SUBTYPE" val="picTxt"/>
  <p:tag name="KSO_WM_SLIDE_ITEM_CNT" val="0"/>
  <p:tag name="KSO_WM_SLIDE_INDEX" val="1"/>
  <p:tag name="KSO_WM_SLIDE_SIZE" val="571.172*210.1"/>
  <p:tag name="KSO_WM_SLIDE_POSITION" val="84.3*168.95"/>
  <p:tag name="KSO_WM_TAG_VERSION" val="1.0"/>
  <p:tag name="KSO_WM_SLIDE_LAYOUT" val="a_d_f_h"/>
  <p:tag name="KSO_WM_SLIDE_LAYOUT_CNT" val="1_1_1_2"/>
  <p:tag name="KSO_WM_SLIDE_MODEL_TYPE" val="cover"/>
  <p:tag name="KSO_WM_SLIDE_CONSTRAINT" val="%7b%22slideConstraint%22%3a%7b%22seriesAreas%22%3a%5b%5d%2c%22singleAreas%22%3a%5b%7b%22shapes%22%3a%5b2%5d%2c%22serialConstraintIndex%22%3a-1%2c%22areatextmark%22%3a0%2c%22pictureprocessmark%22%3a0%7d%5d%7d%7d"/>
  <p:tag name="KSO_WM_SLIDE_COLORSCHEME_VERSION" val="3.2"/>
</p:tagLst>
</file>

<file path=ppt/tags/tag2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30178809_1*i*8"/>
  <p:tag name="KSO_WM_TEMPLATE_CATEGORY" val="diagram"/>
  <p:tag name="KSO_WM_TEMPLATE_INDEX" val="30178809"/>
  <p:tag name="KSO_WM_UNIT_LAYERLEVEL" val="1"/>
  <p:tag name="KSO_WM_TAG_VERSION" val="1.0"/>
  <p:tag name="KSO_WM_BEAUTIFY_FLAG" val="#wm#"/>
  <p:tag name="KSO_WM_UNIT_ADJUSTLAYOUT_ID" val="59"/>
  <p:tag name="KSO_WM_UNIT_COLOR_SCHEME_SHAPE_ID" val="59"/>
  <p:tag name="KSO_WM_UNIT_COLOR_SCHEME_PARENT_PAGE" val="0_1"/>
</p:tagLst>
</file>

<file path=ppt/tags/tag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1"/>
  <p:tag name="KSO_WM_UNIT_ID" val="diagram30178809_1*i*11"/>
  <p:tag name="KSO_WM_TEMPLATE_CATEGORY" val="diagram"/>
  <p:tag name="KSO_WM_TEMPLATE_INDEX" val="30178809"/>
  <p:tag name="KSO_WM_UNIT_LAYERLEVEL" val="1"/>
  <p:tag name="KSO_WM_TAG_VERSION" val="1.0"/>
  <p:tag name="KSO_WM_BEAUTIFY_FLAG" val="#wm#"/>
  <p:tag name="KSO_WM_UNIT_ADJUSTLAYOUT_ID" val="64"/>
  <p:tag name="KSO_WM_UNIT_COLOR_SCHEME_SHAPE_ID" val="64"/>
  <p:tag name="KSO_WM_UNIT_COLOR_SCHEME_PARENT_PAGE" val="0_1"/>
</p:tagLst>
</file>

<file path=ppt/tags/tag271.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单击添加大标题"/>
  <p:tag name="KSO_WM_UNIT_TEXT_PART_ID" val="1-X"/>
  <p:tag name="KSO_WM_UNIT_TEXT_PART_SIZE" val="49.2*286"/>
  <p:tag name="KSO_WM_UNIT_VALUE" val="26"/>
  <p:tag name="KSO_WM_UNIT_HIGHLIGHT" val="0"/>
  <p:tag name="KSO_WM_UNIT_COMPATIBLE" val="0"/>
  <p:tag name="KSO_WM_UNIT_DIAGRAM_ISNUMVISUAL" val="0"/>
  <p:tag name="KSO_WM_UNIT_DIAGRAM_ISREFERUNIT" val="0"/>
  <p:tag name="KSO_WM_UNIT_TYPE" val="a"/>
  <p:tag name="KSO_WM_UNIT_INDEX" val="1"/>
  <p:tag name="KSO_WM_UNIT_ID" val="diagram30178809_1*a*1"/>
  <p:tag name="KSO_WM_TEMPLATE_CATEGORY" val="diagram"/>
  <p:tag name="KSO_WM_TEMPLATE_INDEX" val="30178809"/>
  <p:tag name="KSO_WM_UNIT_LAYERLEVEL" val="1"/>
  <p:tag name="KSO_WM_TAG_VERSION" val="1.0"/>
  <p:tag name="KSO_WM_BEAUTIFY_FLAG" val="#wm#"/>
  <p:tag name="KSO_WM_UNIT_ADJUSTLAYOUT_ID" val="3"/>
  <p:tag name="KSO_WM_UNIT_COLOR_SCHEME_SHAPE_ID" val="3"/>
  <p:tag name="KSO_WM_UNIT_COLOR_SCHEME_PARENT_PAGE" val="0_1"/>
</p:tagLst>
</file>

<file path=ppt/tags/tag2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30178809_1*i*12"/>
  <p:tag name="KSO_WM_TEMPLATE_CATEGORY" val="diagram"/>
  <p:tag name="KSO_WM_TEMPLATE_INDEX" val="30178809"/>
  <p:tag name="KSO_WM_UNIT_LAYERLEVEL" val="1"/>
  <p:tag name="KSO_WM_TAG_VERSION" val="1.0"/>
  <p:tag name="KSO_WM_BEAUTIFY_FLAG" val="#wm#"/>
  <p:tag name="KSO_WM_UNIT_ADJUSTLAYOUT_ID" val="9"/>
  <p:tag name="KSO_WM_UNIT_COLOR_SCHEME_SHAPE_ID" val="9"/>
  <p:tag name="KSO_WM_UNIT_COLOR_SCHEME_PARENT_PAGE" val="0_1"/>
</p:tagLst>
</file>

<file path=ppt/tags/tag2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h_i"/>
  <p:tag name="KSO_WM_UNIT_INDEX" val="2_1"/>
  <p:tag name="KSO_WM_UNIT_ID" val="diagram30178809_1*h_i*2_1"/>
  <p:tag name="KSO_WM_TEMPLATE_CATEGORY" val="diagram"/>
  <p:tag name="KSO_WM_TEMPLATE_INDEX" val="30178809"/>
  <p:tag name="KSO_WM_UNIT_LAYERLEVEL" val="1_1"/>
  <p:tag name="KSO_WM_TAG_VERSION" val="1.0"/>
  <p:tag name="KSO_WM_BEAUTIFY_FLAG" val="#wm#"/>
  <p:tag name="KSO_WM_UNIT_ADJUSTLAYOUT_ID" val="32"/>
  <p:tag name="KSO_WM_UNIT_COLOR_SCHEME_SHAPE_ID" val="32"/>
  <p:tag name="KSO_WM_UNIT_COLOR_SCHEME_PARENT_PAGE" val="0_1"/>
  <p:tag name="KSO_WM_UNIT_FOIL_COLOR" val="1"/>
</p:tagLst>
</file>

<file path=ppt/tags/tag274.xml><?xml version="1.0" encoding="utf-8"?>
<p:tagLst xmlns:a="http://schemas.openxmlformats.org/drawingml/2006/main" xmlns:r="http://schemas.openxmlformats.org/officeDocument/2006/relationships" xmlns:p="http://schemas.openxmlformats.org/presentationml/2006/main">
  <p:tag name="KSO_WM_UNIT_VALUE" val="13"/>
  <p:tag name="KSO_WM_UNIT_HIGHLIGHT" val="0"/>
  <p:tag name="KSO_WM_UNIT_COMPATIBLE" val="0"/>
  <p:tag name="KSO_WM_UNIT_DIAGRAM_ISNUMVISUAL" val="0"/>
  <p:tag name="KSO_WM_UNIT_DIAGRAM_ISREFERUNIT" val="0"/>
  <p:tag name="KSO_WM_UNIT_ID" val="diagram30178809_1*h_f*2_1"/>
  <p:tag name="KSO_WM_TEMPLATE_CATEGORY" val="diagram"/>
  <p:tag name="KSO_WM_TEMPLATE_INDEX" val="30178809"/>
  <p:tag name="KSO_WM_UNIT_LAYERLEVEL" val="1_1"/>
  <p:tag name="KSO_WM_TAG_VERSION" val="1.0"/>
  <p:tag name="KSO_WM_BEAUTIFY_FLAG" val="#wm#"/>
  <p:tag name="KSO_WM_UNIT_PRESET_TEXT" val="点击此处添加正文。"/>
  <p:tag name="KSO_WM_UNIT_TYPE" val="h_f"/>
  <p:tag name="KSO_WM_UNIT_INDEX" val="2_1"/>
  <p:tag name="KSO_WM_UNIT_TEXT_PART_ID" val="1-a"/>
  <p:tag name="KSO_WM_UNIT_TEXT_PART_SIZE" val="24.96*224.5"/>
  <p:tag name="KSO_WM_UNIT_ADJUSTLAYOUT_ID" val="6"/>
  <p:tag name="KSO_WM_UNIT_COLOR_SCHEME_SHAPE_ID" val="6"/>
  <p:tag name="KSO_WM_UNIT_COLOR_SCHEME_PARENT_PAGE" val="0_1"/>
  <p:tag name="KSO_WM_UNIT_TEXT_PART_ID_V2" val="d-1-1"/>
</p:tagLst>
</file>

<file path=ppt/tags/tag2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30178809_1*i*9"/>
  <p:tag name="KSO_WM_TEMPLATE_CATEGORY" val="diagram"/>
  <p:tag name="KSO_WM_TEMPLATE_INDEX" val="30178809"/>
  <p:tag name="KSO_WM_UNIT_LAYERLEVEL" val="1"/>
  <p:tag name="KSO_WM_TAG_VERSION" val="1.0"/>
  <p:tag name="KSO_WM_BEAUTIFY_FLAG" val="#wm#"/>
  <p:tag name="KSO_WM_UNIT_ADJUSTLAYOUT_ID" val="60"/>
  <p:tag name="KSO_WM_UNIT_COLOR_SCHEME_SHAPE_ID" val="60"/>
  <p:tag name="KSO_WM_UNIT_COLOR_SCHEME_PARENT_PAGE" val="0_1"/>
  <p:tag name="KSO_WM_UNIT_DECOLORIZATION" val="1"/>
</p:tagLst>
</file>

<file path=ppt/tags/tag2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30178809_1*i*10"/>
  <p:tag name="KSO_WM_TEMPLATE_CATEGORY" val="diagram"/>
  <p:tag name="KSO_WM_TEMPLATE_INDEX" val="30178809"/>
  <p:tag name="KSO_WM_UNIT_LAYERLEVEL" val="1"/>
  <p:tag name="KSO_WM_TAG_VERSION" val="1.0"/>
  <p:tag name="KSO_WM_BEAUTIFY_FLAG" val="#wm#"/>
  <p:tag name="KSO_WM_UNIT_ADJUSTLAYOUT_ID" val="61"/>
  <p:tag name="KSO_WM_UNIT_COLOR_SCHEME_SHAPE_ID" val="61"/>
  <p:tag name="KSO_WM_UNIT_COLOR_SCHEME_PARENT_PAGE" val="0_1"/>
  <p:tag name="KSO_WM_UNIT_DECOLORIZATION" val="1"/>
</p:tagLst>
</file>

<file path=ppt/tags/tag27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30178809"/>
  <p:tag name="KSO_WM_SLIDE_ID" val="diagram30178809_1"/>
  <p:tag name="KSO_WM_SLIDE_TYPE" val="text"/>
  <p:tag name="KSO_WM_SLIDE_SUBTYPE" val="picTxt"/>
  <p:tag name="KSO_WM_SLIDE_ITEM_CNT" val="0"/>
  <p:tag name="KSO_WM_SLIDE_INDEX" val="1"/>
  <p:tag name="KSO_WM_SLIDE_SIZE" val="571.172*210.1"/>
  <p:tag name="KSO_WM_SLIDE_POSITION" val="84.3*168.95"/>
  <p:tag name="KSO_WM_TAG_VERSION" val="1.0"/>
  <p:tag name="KSO_WM_SLIDE_LAYOUT" val="a_d_f_h"/>
  <p:tag name="KSO_WM_SLIDE_LAYOUT_CNT" val="1_1_1_2"/>
  <p:tag name="KSO_WM_SLIDE_MODEL_TYPE" val="cover"/>
  <p:tag name="KSO_WM_SLIDE_CONSTRAINT" val="%7b%22slideConstraint%22%3a%7b%22seriesAreas%22%3a%5b%5d%2c%22singleAreas%22%3a%5b%7b%22shapes%22%3a%5b2%5d%2c%22serialConstraintIndex%22%3a-1%2c%22areatextmark%22%3a0%2c%22pictureprocessmark%22%3a0%7d%5d%7d%7d"/>
  <p:tag name="KSO_WM_SLIDE_COLORSCHEME_VERSION" val="3.2"/>
</p:tagLst>
</file>

<file path=ppt/tags/tag2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30178809_1*i*8"/>
  <p:tag name="KSO_WM_TEMPLATE_CATEGORY" val="diagram"/>
  <p:tag name="KSO_WM_TEMPLATE_INDEX" val="30178809"/>
  <p:tag name="KSO_WM_UNIT_LAYERLEVEL" val="1"/>
  <p:tag name="KSO_WM_TAG_VERSION" val="1.0"/>
  <p:tag name="KSO_WM_BEAUTIFY_FLAG" val="#wm#"/>
  <p:tag name="KSO_WM_UNIT_ADJUSTLAYOUT_ID" val="59"/>
  <p:tag name="KSO_WM_UNIT_COLOR_SCHEME_SHAPE_ID" val="59"/>
  <p:tag name="KSO_WM_UNIT_COLOR_SCHEME_PARENT_PAGE" val="0_1"/>
</p:tagLst>
</file>

<file path=ppt/tags/tag2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1"/>
  <p:tag name="KSO_WM_UNIT_ID" val="diagram30178809_1*i*11"/>
  <p:tag name="KSO_WM_TEMPLATE_CATEGORY" val="diagram"/>
  <p:tag name="KSO_WM_TEMPLATE_INDEX" val="30178809"/>
  <p:tag name="KSO_WM_UNIT_LAYERLEVEL" val="1"/>
  <p:tag name="KSO_WM_TAG_VERSION" val="1.0"/>
  <p:tag name="KSO_WM_BEAUTIFY_FLAG" val="#wm#"/>
  <p:tag name="KSO_WM_UNIT_ADJUSTLAYOUT_ID" val="64"/>
  <p:tag name="KSO_WM_UNIT_COLOR_SCHEME_SHAPE_ID" val="64"/>
  <p:tag name="KSO_WM_UNIT_COLOR_SCHEME_PARENT_PAGE" val="0_1"/>
</p:tagLst>
</file>

<file path=ppt/tags/tag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80.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单击添加大标题"/>
  <p:tag name="KSO_WM_UNIT_TEXT_PART_ID" val="1-X"/>
  <p:tag name="KSO_WM_UNIT_TEXT_PART_SIZE" val="49.2*286"/>
  <p:tag name="KSO_WM_UNIT_VALUE" val="26"/>
  <p:tag name="KSO_WM_UNIT_HIGHLIGHT" val="0"/>
  <p:tag name="KSO_WM_UNIT_COMPATIBLE" val="0"/>
  <p:tag name="KSO_WM_UNIT_DIAGRAM_ISNUMVISUAL" val="0"/>
  <p:tag name="KSO_WM_UNIT_DIAGRAM_ISREFERUNIT" val="0"/>
  <p:tag name="KSO_WM_UNIT_TYPE" val="a"/>
  <p:tag name="KSO_WM_UNIT_INDEX" val="1"/>
  <p:tag name="KSO_WM_UNIT_ID" val="diagram30178809_1*a*1"/>
  <p:tag name="KSO_WM_TEMPLATE_CATEGORY" val="diagram"/>
  <p:tag name="KSO_WM_TEMPLATE_INDEX" val="30178809"/>
  <p:tag name="KSO_WM_UNIT_LAYERLEVEL" val="1"/>
  <p:tag name="KSO_WM_TAG_VERSION" val="1.0"/>
  <p:tag name="KSO_WM_BEAUTIFY_FLAG" val="#wm#"/>
  <p:tag name="KSO_WM_UNIT_ADJUSTLAYOUT_ID" val="3"/>
  <p:tag name="KSO_WM_UNIT_COLOR_SCHEME_SHAPE_ID" val="3"/>
  <p:tag name="KSO_WM_UNIT_COLOR_SCHEME_PARENT_PAGE" val="0_1"/>
</p:tagLst>
</file>

<file path=ppt/tags/tag2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30178809_1*i*9"/>
  <p:tag name="KSO_WM_TEMPLATE_CATEGORY" val="diagram"/>
  <p:tag name="KSO_WM_TEMPLATE_INDEX" val="30178809"/>
  <p:tag name="KSO_WM_UNIT_LAYERLEVEL" val="1"/>
  <p:tag name="KSO_WM_TAG_VERSION" val="1.0"/>
  <p:tag name="KSO_WM_BEAUTIFY_FLAG" val="#wm#"/>
  <p:tag name="KSO_WM_UNIT_ADJUSTLAYOUT_ID" val="60"/>
  <p:tag name="KSO_WM_UNIT_COLOR_SCHEME_SHAPE_ID" val="60"/>
  <p:tag name="KSO_WM_UNIT_COLOR_SCHEME_PARENT_PAGE" val="0_1"/>
  <p:tag name="KSO_WM_UNIT_DECOLORIZATION" val="1"/>
</p:tagLst>
</file>

<file path=ppt/tags/tag2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30178809_1*i*10"/>
  <p:tag name="KSO_WM_TEMPLATE_CATEGORY" val="diagram"/>
  <p:tag name="KSO_WM_TEMPLATE_INDEX" val="30178809"/>
  <p:tag name="KSO_WM_UNIT_LAYERLEVEL" val="1"/>
  <p:tag name="KSO_WM_TAG_VERSION" val="1.0"/>
  <p:tag name="KSO_WM_BEAUTIFY_FLAG" val="#wm#"/>
  <p:tag name="KSO_WM_UNIT_ADJUSTLAYOUT_ID" val="61"/>
  <p:tag name="KSO_WM_UNIT_COLOR_SCHEME_SHAPE_ID" val="61"/>
  <p:tag name="KSO_WM_UNIT_COLOR_SCHEME_PARENT_PAGE" val="0_1"/>
  <p:tag name="KSO_WM_UNIT_DECOLORIZATION" val="1"/>
</p:tagLst>
</file>

<file path=ppt/tags/tag283.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30178809"/>
  <p:tag name="KSO_WM_SLIDE_ID" val="diagram30178809_1"/>
  <p:tag name="KSO_WM_SLIDE_TYPE" val="text"/>
  <p:tag name="KSO_WM_SLIDE_SUBTYPE" val="picTxt"/>
  <p:tag name="KSO_WM_SLIDE_ITEM_CNT" val="0"/>
  <p:tag name="KSO_WM_SLIDE_INDEX" val="1"/>
  <p:tag name="KSO_WM_SLIDE_SIZE" val="571.172*210.1"/>
  <p:tag name="KSO_WM_SLIDE_POSITION" val="84.3*168.95"/>
  <p:tag name="KSO_WM_TAG_VERSION" val="1.0"/>
  <p:tag name="KSO_WM_SLIDE_LAYOUT" val="a_d_f_h"/>
  <p:tag name="KSO_WM_SLIDE_LAYOUT_CNT" val="1_1_1_2"/>
  <p:tag name="KSO_WM_SLIDE_MODEL_TYPE" val="cover"/>
  <p:tag name="KSO_WM_SLIDE_CONSTRAINT" val="%7b%22slideConstraint%22%3a%7b%22seriesAreas%22%3a%5b%5d%2c%22singleAreas%22%3a%5b%7b%22shapes%22%3a%5b2%5d%2c%22serialConstraintIndex%22%3a-1%2c%22areatextmark%22%3a0%2c%22pictureprocessmark%22%3a0%7d%5d%7d%7d"/>
  <p:tag name="KSO_WM_SLIDE_COLORSCHEME_VERSION" val="3.2"/>
</p:tagLst>
</file>

<file path=ppt/tags/tag2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30178809_1*i*8"/>
  <p:tag name="KSO_WM_TEMPLATE_CATEGORY" val="diagram"/>
  <p:tag name="KSO_WM_TEMPLATE_INDEX" val="30178809"/>
  <p:tag name="KSO_WM_UNIT_LAYERLEVEL" val="1"/>
  <p:tag name="KSO_WM_TAG_VERSION" val="1.0"/>
  <p:tag name="KSO_WM_BEAUTIFY_FLAG" val="#wm#"/>
  <p:tag name="KSO_WM_UNIT_ADJUSTLAYOUT_ID" val="59"/>
  <p:tag name="KSO_WM_UNIT_COLOR_SCHEME_SHAPE_ID" val="59"/>
  <p:tag name="KSO_WM_UNIT_COLOR_SCHEME_PARENT_PAGE" val="0_1"/>
</p:tagLst>
</file>

<file path=ppt/tags/tag2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1"/>
  <p:tag name="KSO_WM_UNIT_ID" val="diagram30178809_1*i*11"/>
  <p:tag name="KSO_WM_TEMPLATE_CATEGORY" val="diagram"/>
  <p:tag name="KSO_WM_TEMPLATE_INDEX" val="30178809"/>
  <p:tag name="KSO_WM_UNIT_LAYERLEVEL" val="1"/>
  <p:tag name="KSO_WM_TAG_VERSION" val="1.0"/>
  <p:tag name="KSO_WM_BEAUTIFY_FLAG" val="#wm#"/>
  <p:tag name="KSO_WM_UNIT_ADJUSTLAYOUT_ID" val="64"/>
  <p:tag name="KSO_WM_UNIT_COLOR_SCHEME_SHAPE_ID" val="64"/>
  <p:tag name="KSO_WM_UNIT_COLOR_SCHEME_PARENT_PAGE" val="0_1"/>
</p:tagLst>
</file>

<file path=ppt/tags/tag286.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单击添加大标题"/>
  <p:tag name="KSO_WM_UNIT_TEXT_PART_ID" val="1-X"/>
  <p:tag name="KSO_WM_UNIT_TEXT_PART_SIZE" val="49.2*286"/>
  <p:tag name="KSO_WM_UNIT_VALUE" val="26"/>
  <p:tag name="KSO_WM_UNIT_HIGHLIGHT" val="0"/>
  <p:tag name="KSO_WM_UNIT_COMPATIBLE" val="0"/>
  <p:tag name="KSO_WM_UNIT_DIAGRAM_ISNUMVISUAL" val="0"/>
  <p:tag name="KSO_WM_UNIT_DIAGRAM_ISREFERUNIT" val="0"/>
  <p:tag name="KSO_WM_UNIT_TYPE" val="a"/>
  <p:tag name="KSO_WM_UNIT_INDEX" val="1"/>
  <p:tag name="KSO_WM_UNIT_ID" val="diagram30178809_1*a*1"/>
  <p:tag name="KSO_WM_TEMPLATE_CATEGORY" val="diagram"/>
  <p:tag name="KSO_WM_TEMPLATE_INDEX" val="30178809"/>
  <p:tag name="KSO_WM_UNIT_LAYERLEVEL" val="1"/>
  <p:tag name="KSO_WM_TAG_VERSION" val="1.0"/>
  <p:tag name="KSO_WM_BEAUTIFY_FLAG" val="#wm#"/>
  <p:tag name="KSO_WM_UNIT_ADJUSTLAYOUT_ID" val="3"/>
  <p:tag name="KSO_WM_UNIT_COLOR_SCHEME_SHAPE_ID" val="3"/>
  <p:tag name="KSO_WM_UNIT_COLOR_SCHEME_PARENT_PAGE" val="0_1"/>
</p:tagLst>
</file>

<file path=ppt/tags/tag2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30178809_1*i*12"/>
  <p:tag name="KSO_WM_TEMPLATE_CATEGORY" val="diagram"/>
  <p:tag name="KSO_WM_TEMPLATE_INDEX" val="30178809"/>
  <p:tag name="KSO_WM_UNIT_LAYERLEVEL" val="1"/>
  <p:tag name="KSO_WM_TAG_VERSION" val="1.0"/>
  <p:tag name="KSO_WM_BEAUTIFY_FLAG" val="#wm#"/>
  <p:tag name="KSO_WM_UNIT_ADJUSTLAYOUT_ID" val="9"/>
  <p:tag name="KSO_WM_UNIT_COLOR_SCHEME_SHAPE_ID" val="9"/>
  <p:tag name="KSO_WM_UNIT_COLOR_SCHEME_PARENT_PAGE" val="0_1"/>
</p:tagLst>
</file>

<file path=ppt/tags/tag2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h_i"/>
  <p:tag name="KSO_WM_UNIT_INDEX" val="2_1"/>
  <p:tag name="KSO_WM_UNIT_ID" val="diagram30178809_1*h_i*2_1"/>
  <p:tag name="KSO_WM_TEMPLATE_CATEGORY" val="diagram"/>
  <p:tag name="KSO_WM_TEMPLATE_INDEX" val="30178809"/>
  <p:tag name="KSO_WM_UNIT_LAYERLEVEL" val="1_1"/>
  <p:tag name="KSO_WM_TAG_VERSION" val="1.0"/>
  <p:tag name="KSO_WM_BEAUTIFY_FLAG" val="#wm#"/>
  <p:tag name="KSO_WM_UNIT_ADJUSTLAYOUT_ID" val="32"/>
  <p:tag name="KSO_WM_UNIT_COLOR_SCHEME_SHAPE_ID" val="32"/>
  <p:tag name="KSO_WM_UNIT_COLOR_SCHEME_PARENT_PAGE" val="0_1"/>
  <p:tag name="KSO_WM_UNIT_FOIL_COLOR" val="1"/>
</p:tagLst>
</file>

<file path=ppt/tags/tag289.xml><?xml version="1.0" encoding="utf-8"?>
<p:tagLst xmlns:a="http://schemas.openxmlformats.org/drawingml/2006/main" xmlns:r="http://schemas.openxmlformats.org/officeDocument/2006/relationships" xmlns:p="http://schemas.openxmlformats.org/presentationml/2006/main">
  <p:tag name="KSO_WM_UNIT_VALUE" val="13"/>
  <p:tag name="KSO_WM_UNIT_HIGHLIGHT" val="0"/>
  <p:tag name="KSO_WM_UNIT_COMPATIBLE" val="0"/>
  <p:tag name="KSO_WM_UNIT_DIAGRAM_ISNUMVISUAL" val="0"/>
  <p:tag name="KSO_WM_UNIT_DIAGRAM_ISREFERUNIT" val="0"/>
  <p:tag name="KSO_WM_UNIT_ID" val="diagram30178809_1*h_f*2_1"/>
  <p:tag name="KSO_WM_TEMPLATE_CATEGORY" val="diagram"/>
  <p:tag name="KSO_WM_TEMPLATE_INDEX" val="30178809"/>
  <p:tag name="KSO_WM_UNIT_LAYERLEVEL" val="1_1"/>
  <p:tag name="KSO_WM_TAG_VERSION" val="1.0"/>
  <p:tag name="KSO_WM_BEAUTIFY_FLAG" val="#wm#"/>
  <p:tag name="KSO_WM_UNIT_PRESET_TEXT" val="点击此处添加正文。"/>
  <p:tag name="KSO_WM_UNIT_TYPE" val="h_f"/>
  <p:tag name="KSO_WM_UNIT_INDEX" val="2_1"/>
  <p:tag name="KSO_WM_UNIT_TEXT_PART_ID" val="1-a"/>
  <p:tag name="KSO_WM_UNIT_TEXT_PART_SIZE" val="24.96*224.5"/>
  <p:tag name="KSO_WM_UNIT_ADJUSTLAYOUT_ID" val="6"/>
  <p:tag name="KSO_WM_UNIT_COLOR_SCHEME_SHAPE_ID" val="6"/>
  <p:tag name="KSO_WM_UNIT_COLOR_SCHEME_PARENT_PAGE" val="0_1"/>
  <p:tag name="KSO_WM_UNIT_TEXT_PART_ID_V2" val="d-1-1"/>
</p:tagLst>
</file>

<file path=ppt/tags/tag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9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30178809_1*i*9"/>
  <p:tag name="KSO_WM_TEMPLATE_CATEGORY" val="diagram"/>
  <p:tag name="KSO_WM_TEMPLATE_INDEX" val="30178809"/>
  <p:tag name="KSO_WM_UNIT_LAYERLEVEL" val="1"/>
  <p:tag name="KSO_WM_TAG_VERSION" val="1.0"/>
  <p:tag name="KSO_WM_BEAUTIFY_FLAG" val="#wm#"/>
  <p:tag name="KSO_WM_UNIT_ADJUSTLAYOUT_ID" val="60"/>
  <p:tag name="KSO_WM_UNIT_COLOR_SCHEME_SHAPE_ID" val="60"/>
  <p:tag name="KSO_WM_UNIT_COLOR_SCHEME_PARENT_PAGE" val="0_1"/>
  <p:tag name="KSO_WM_UNIT_DECOLORIZATION" val="1"/>
</p:tagLst>
</file>

<file path=ppt/tags/tag29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30178809_1*i*10"/>
  <p:tag name="KSO_WM_TEMPLATE_CATEGORY" val="diagram"/>
  <p:tag name="KSO_WM_TEMPLATE_INDEX" val="30178809"/>
  <p:tag name="KSO_WM_UNIT_LAYERLEVEL" val="1"/>
  <p:tag name="KSO_WM_TAG_VERSION" val="1.0"/>
  <p:tag name="KSO_WM_BEAUTIFY_FLAG" val="#wm#"/>
  <p:tag name="KSO_WM_UNIT_ADJUSTLAYOUT_ID" val="61"/>
  <p:tag name="KSO_WM_UNIT_COLOR_SCHEME_SHAPE_ID" val="61"/>
  <p:tag name="KSO_WM_UNIT_COLOR_SCHEME_PARENT_PAGE" val="0_1"/>
  <p:tag name="KSO_WM_UNIT_DECOLORIZATION" val="1"/>
</p:tagLst>
</file>

<file path=ppt/tags/tag292.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30178809"/>
  <p:tag name="KSO_WM_SLIDE_ID" val="diagram30178809_1"/>
  <p:tag name="KSO_WM_SLIDE_TYPE" val="text"/>
  <p:tag name="KSO_WM_SLIDE_SUBTYPE" val="picTxt"/>
  <p:tag name="KSO_WM_SLIDE_ITEM_CNT" val="0"/>
  <p:tag name="KSO_WM_SLIDE_INDEX" val="1"/>
  <p:tag name="KSO_WM_SLIDE_SIZE" val="571.172*210.1"/>
  <p:tag name="KSO_WM_SLIDE_POSITION" val="84.3*168.95"/>
  <p:tag name="KSO_WM_TAG_VERSION" val="1.0"/>
  <p:tag name="KSO_WM_SLIDE_LAYOUT" val="a_d_f_h"/>
  <p:tag name="KSO_WM_SLIDE_LAYOUT_CNT" val="1_1_1_2"/>
  <p:tag name="KSO_WM_SLIDE_MODEL_TYPE" val="cover"/>
  <p:tag name="KSO_WM_SLIDE_CONSTRAINT" val="%7b%22slideConstraint%22%3a%7b%22seriesAreas%22%3a%5b%5d%2c%22singleAreas%22%3a%5b%7b%22shapes%22%3a%5b2%5d%2c%22serialConstraintIndex%22%3a-1%2c%22areatextmark%22%3a0%2c%22pictureprocessmark%22%3a0%7d%5d%7d%7d"/>
  <p:tag name="KSO_WM_SLIDE_COLORSCHEME_VERSION" val="3.2"/>
</p:tagLst>
</file>

<file path=ppt/tags/tag29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30178809_1*i*8"/>
  <p:tag name="KSO_WM_TEMPLATE_CATEGORY" val="diagram"/>
  <p:tag name="KSO_WM_TEMPLATE_INDEX" val="30178809"/>
  <p:tag name="KSO_WM_UNIT_LAYERLEVEL" val="1"/>
  <p:tag name="KSO_WM_TAG_VERSION" val="1.0"/>
  <p:tag name="KSO_WM_BEAUTIFY_FLAG" val="#wm#"/>
  <p:tag name="KSO_WM_UNIT_ADJUSTLAYOUT_ID" val="59"/>
  <p:tag name="KSO_WM_UNIT_COLOR_SCHEME_SHAPE_ID" val="59"/>
  <p:tag name="KSO_WM_UNIT_COLOR_SCHEME_PARENT_PAGE" val="0_1"/>
</p:tagLst>
</file>

<file path=ppt/tags/tag29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1"/>
  <p:tag name="KSO_WM_UNIT_ID" val="diagram30178809_1*i*11"/>
  <p:tag name="KSO_WM_TEMPLATE_CATEGORY" val="diagram"/>
  <p:tag name="KSO_WM_TEMPLATE_INDEX" val="30178809"/>
  <p:tag name="KSO_WM_UNIT_LAYERLEVEL" val="1"/>
  <p:tag name="KSO_WM_TAG_VERSION" val="1.0"/>
  <p:tag name="KSO_WM_BEAUTIFY_FLAG" val="#wm#"/>
  <p:tag name="KSO_WM_UNIT_ADJUSTLAYOUT_ID" val="64"/>
  <p:tag name="KSO_WM_UNIT_COLOR_SCHEME_SHAPE_ID" val="64"/>
  <p:tag name="KSO_WM_UNIT_COLOR_SCHEME_PARENT_PAGE" val="0_1"/>
</p:tagLst>
</file>

<file path=ppt/tags/tag295.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单击添加大标题"/>
  <p:tag name="KSO_WM_UNIT_TEXT_PART_ID" val="1-X"/>
  <p:tag name="KSO_WM_UNIT_TEXT_PART_SIZE" val="49.2*286"/>
  <p:tag name="KSO_WM_UNIT_VALUE" val="26"/>
  <p:tag name="KSO_WM_UNIT_HIGHLIGHT" val="0"/>
  <p:tag name="KSO_WM_UNIT_COMPATIBLE" val="0"/>
  <p:tag name="KSO_WM_UNIT_DIAGRAM_ISNUMVISUAL" val="0"/>
  <p:tag name="KSO_WM_UNIT_DIAGRAM_ISREFERUNIT" val="0"/>
  <p:tag name="KSO_WM_UNIT_TYPE" val="a"/>
  <p:tag name="KSO_WM_UNIT_INDEX" val="1"/>
  <p:tag name="KSO_WM_UNIT_ID" val="diagram30178809_1*a*1"/>
  <p:tag name="KSO_WM_TEMPLATE_CATEGORY" val="diagram"/>
  <p:tag name="KSO_WM_TEMPLATE_INDEX" val="30178809"/>
  <p:tag name="KSO_WM_UNIT_LAYERLEVEL" val="1"/>
  <p:tag name="KSO_WM_TAG_VERSION" val="1.0"/>
  <p:tag name="KSO_WM_BEAUTIFY_FLAG" val="#wm#"/>
  <p:tag name="KSO_WM_UNIT_ADJUSTLAYOUT_ID" val="3"/>
  <p:tag name="KSO_WM_UNIT_COLOR_SCHEME_SHAPE_ID" val="3"/>
  <p:tag name="KSO_WM_UNIT_COLOR_SCHEME_PARENT_PAGE" val="0_1"/>
</p:tagLst>
</file>

<file path=ppt/tags/tag29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30178809_1*i*12"/>
  <p:tag name="KSO_WM_TEMPLATE_CATEGORY" val="diagram"/>
  <p:tag name="KSO_WM_TEMPLATE_INDEX" val="30178809"/>
  <p:tag name="KSO_WM_UNIT_LAYERLEVEL" val="1"/>
  <p:tag name="KSO_WM_TAG_VERSION" val="1.0"/>
  <p:tag name="KSO_WM_BEAUTIFY_FLAG" val="#wm#"/>
  <p:tag name="KSO_WM_UNIT_ADJUSTLAYOUT_ID" val="9"/>
  <p:tag name="KSO_WM_UNIT_COLOR_SCHEME_SHAPE_ID" val="9"/>
  <p:tag name="KSO_WM_UNIT_COLOR_SCHEME_PARENT_PAGE" val="0_1"/>
</p:tagLst>
</file>

<file path=ppt/tags/tag29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h_i"/>
  <p:tag name="KSO_WM_UNIT_INDEX" val="2_1"/>
  <p:tag name="KSO_WM_UNIT_ID" val="diagram30178809_1*h_i*2_1"/>
  <p:tag name="KSO_WM_TEMPLATE_CATEGORY" val="diagram"/>
  <p:tag name="KSO_WM_TEMPLATE_INDEX" val="30178809"/>
  <p:tag name="KSO_WM_UNIT_LAYERLEVEL" val="1_1"/>
  <p:tag name="KSO_WM_TAG_VERSION" val="1.0"/>
  <p:tag name="KSO_WM_BEAUTIFY_FLAG" val="#wm#"/>
  <p:tag name="KSO_WM_UNIT_ADJUSTLAYOUT_ID" val="32"/>
  <p:tag name="KSO_WM_UNIT_COLOR_SCHEME_SHAPE_ID" val="32"/>
  <p:tag name="KSO_WM_UNIT_COLOR_SCHEME_PARENT_PAGE" val="0_1"/>
  <p:tag name="KSO_WM_UNIT_FOIL_COLOR" val="1"/>
</p:tagLst>
</file>

<file path=ppt/tags/tag298.xml><?xml version="1.0" encoding="utf-8"?>
<p:tagLst xmlns:a="http://schemas.openxmlformats.org/drawingml/2006/main" xmlns:r="http://schemas.openxmlformats.org/officeDocument/2006/relationships" xmlns:p="http://schemas.openxmlformats.org/presentationml/2006/main">
  <p:tag name="KSO_WM_UNIT_VALUE" val="13"/>
  <p:tag name="KSO_WM_UNIT_HIGHLIGHT" val="0"/>
  <p:tag name="KSO_WM_UNIT_COMPATIBLE" val="0"/>
  <p:tag name="KSO_WM_UNIT_DIAGRAM_ISNUMVISUAL" val="0"/>
  <p:tag name="KSO_WM_UNIT_DIAGRAM_ISREFERUNIT" val="0"/>
  <p:tag name="KSO_WM_UNIT_ID" val="diagram30178809_1*h_f*2_1"/>
  <p:tag name="KSO_WM_TEMPLATE_CATEGORY" val="diagram"/>
  <p:tag name="KSO_WM_TEMPLATE_INDEX" val="30178809"/>
  <p:tag name="KSO_WM_UNIT_LAYERLEVEL" val="1_1"/>
  <p:tag name="KSO_WM_TAG_VERSION" val="1.0"/>
  <p:tag name="KSO_WM_BEAUTIFY_FLAG" val="#wm#"/>
  <p:tag name="KSO_WM_UNIT_PRESET_TEXT" val="点击此处添加正文。"/>
  <p:tag name="KSO_WM_UNIT_TYPE" val="h_f"/>
  <p:tag name="KSO_WM_UNIT_INDEX" val="2_1"/>
  <p:tag name="KSO_WM_UNIT_TEXT_PART_ID" val="1-a"/>
  <p:tag name="KSO_WM_UNIT_TEXT_PART_SIZE" val="24.96*224.5"/>
  <p:tag name="KSO_WM_UNIT_ADJUSTLAYOUT_ID" val="6"/>
  <p:tag name="KSO_WM_UNIT_COLOR_SCHEME_SHAPE_ID" val="6"/>
  <p:tag name="KSO_WM_UNIT_COLOR_SCHEME_PARENT_PAGE" val="0_1"/>
  <p:tag name="KSO_WM_UNIT_TEXT_PART_ID_V2" val="d-1-1"/>
</p:tagLst>
</file>

<file path=ppt/tags/tag29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30178809_1*i*9"/>
  <p:tag name="KSO_WM_TEMPLATE_CATEGORY" val="diagram"/>
  <p:tag name="KSO_WM_TEMPLATE_INDEX" val="30178809"/>
  <p:tag name="KSO_WM_UNIT_LAYERLEVEL" val="1"/>
  <p:tag name="KSO_WM_TAG_VERSION" val="1.0"/>
  <p:tag name="KSO_WM_BEAUTIFY_FLAG" val="#wm#"/>
  <p:tag name="KSO_WM_UNIT_ADJUSTLAYOUT_ID" val="60"/>
  <p:tag name="KSO_WM_UNIT_COLOR_SCHEME_SHAPE_ID" val="60"/>
  <p:tag name="KSO_WM_UNIT_COLOR_SCHEME_PARENT_PAGE" val="0_1"/>
  <p:tag name="KSO_WM_UNIT_DECOLORIZATION" val="1"/>
</p:tagLst>
</file>

<file path=ppt/tags/tag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0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30178809_1*i*10"/>
  <p:tag name="KSO_WM_TEMPLATE_CATEGORY" val="diagram"/>
  <p:tag name="KSO_WM_TEMPLATE_INDEX" val="30178809"/>
  <p:tag name="KSO_WM_UNIT_LAYERLEVEL" val="1"/>
  <p:tag name="KSO_WM_TAG_VERSION" val="1.0"/>
  <p:tag name="KSO_WM_BEAUTIFY_FLAG" val="#wm#"/>
  <p:tag name="KSO_WM_UNIT_ADJUSTLAYOUT_ID" val="61"/>
  <p:tag name="KSO_WM_UNIT_COLOR_SCHEME_SHAPE_ID" val="61"/>
  <p:tag name="KSO_WM_UNIT_COLOR_SCHEME_PARENT_PAGE" val="0_1"/>
  <p:tag name="KSO_WM_UNIT_DECOLORIZATION" val="1"/>
</p:tagLst>
</file>

<file path=ppt/tags/tag30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30178809"/>
  <p:tag name="KSO_WM_SLIDE_ID" val="diagram30178809_1"/>
  <p:tag name="KSO_WM_SLIDE_TYPE" val="text"/>
  <p:tag name="KSO_WM_SLIDE_SUBTYPE" val="picTxt"/>
  <p:tag name="KSO_WM_SLIDE_ITEM_CNT" val="0"/>
  <p:tag name="KSO_WM_SLIDE_INDEX" val="1"/>
  <p:tag name="KSO_WM_SLIDE_SIZE" val="571.172*210.1"/>
  <p:tag name="KSO_WM_SLIDE_POSITION" val="84.3*168.95"/>
  <p:tag name="KSO_WM_TAG_VERSION" val="1.0"/>
  <p:tag name="KSO_WM_SLIDE_LAYOUT" val="a_d_f_h"/>
  <p:tag name="KSO_WM_SLIDE_LAYOUT_CNT" val="1_1_1_2"/>
  <p:tag name="KSO_WM_SLIDE_MODEL_TYPE" val="cover"/>
  <p:tag name="KSO_WM_SLIDE_CONSTRAINT" val="%7b%22slideConstraint%22%3a%7b%22seriesAreas%22%3a%5b%5d%2c%22singleAreas%22%3a%5b%7b%22shapes%22%3a%5b2%5d%2c%22serialConstraintIndex%22%3a-1%2c%22areatextmark%22%3a0%2c%22pictureprocessmark%22%3a0%7d%5d%7d%7d"/>
  <p:tag name="KSO_WM_SLIDE_COLORSCHEME_VERSION" val="3.2"/>
</p:tagLst>
</file>

<file path=ppt/tags/tag30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30178809_1*i*8"/>
  <p:tag name="KSO_WM_TEMPLATE_CATEGORY" val="diagram"/>
  <p:tag name="KSO_WM_TEMPLATE_INDEX" val="30178809"/>
  <p:tag name="KSO_WM_UNIT_LAYERLEVEL" val="1"/>
  <p:tag name="KSO_WM_TAG_VERSION" val="1.0"/>
  <p:tag name="KSO_WM_BEAUTIFY_FLAG" val="#wm#"/>
  <p:tag name="KSO_WM_UNIT_ADJUSTLAYOUT_ID" val="59"/>
  <p:tag name="KSO_WM_UNIT_COLOR_SCHEME_SHAPE_ID" val="59"/>
  <p:tag name="KSO_WM_UNIT_COLOR_SCHEME_PARENT_PAGE" val="0_1"/>
</p:tagLst>
</file>

<file path=ppt/tags/tag30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1"/>
  <p:tag name="KSO_WM_UNIT_ID" val="diagram30178809_1*i*11"/>
  <p:tag name="KSO_WM_TEMPLATE_CATEGORY" val="diagram"/>
  <p:tag name="KSO_WM_TEMPLATE_INDEX" val="30178809"/>
  <p:tag name="KSO_WM_UNIT_LAYERLEVEL" val="1"/>
  <p:tag name="KSO_WM_TAG_VERSION" val="1.0"/>
  <p:tag name="KSO_WM_BEAUTIFY_FLAG" val="#wm#"/>
  <p:tag name="KSO_WM_UNIT_ADJUSTLAYOUT_ID" val="64"/>
  <p:tag name="KSO_WM_UNIT_COLOR_SCHEME_SHAPE_ID" val="64"/>
  <p:tag name="KSO_WM_UNIT_COLOR_SCHEME_PARENT_PAGE" val="0_1"/>
</p:tagLst>
</file>

<file path=ppt/tags/tag304.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单击添加大标题"/>
  <p:tag name="KSO_WM_UNIT_TEXT_PART_ID" val="1-X"/>
  <p:tag name="KSO_WM_UNIT_TEXT_PART_SIZE" val="49.2*286"/>
  <p:tag name="KSO_WM_UNIT_VALUE" val="26"/>
  <p:tag name="KSO_WM_UNIT_HIGHLIGHT" val="0"/>
  <p:tag name="KSO_WM_UNIT_COMPATIBLE" val="0"/>
  <p:tag name="KSO_WM_UNIT_DIAGRAM_ISNUMVISUAL" val="0"/>
  <p:tag name="KSO_WM_UNIT_DIAGRAM_ISREFERUNIT" val="0"/>
  <p:tag name="KSO_WM_UNIT_TYPE" val="a"/>
  <p:tag name="KSO_WM_UNIT_INDEX" val="1"/>
  <p:tag name="KSO_WM_UNIT_ID" val="diagram30178809_1*a*1"/>
  <p:tag name="KSO_WM_TEMPLATE_CATEGORY" val="diagram"/>
  <p:tag name="KSO_WM_TEMPLATE_INDEX" val="30178809"/>
  <p:tag name="KSO_WM_UNIT_LAYERLEVEL" val="1"/>
  <p:tag name="KSO_WM_TAG_VERSION" val="1.0"/>
  <p:tag name="KSO_WM_BEAUTIFY_FLAG" val="#wm#"/>
  <p:tag name="KSO_WM_UNIT_ADJUSTLAYOUT_ID" val="3"/>
  <p:tag name="KSO_WM_UNIT_COLOR_SCHEME_SHAPE_ID" val="3"/>
  <p:tag name="KSO_WM_UNIT_COLOR_SCHEME_PARENT_PAGE" val="0_1"/>
</p:tagLst>
</file>

<file path=ppt/tags/tag30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30178809_1*i*12"/>
  <p:tag name="KSO_WM_TEMPLATE_CATEGORY" val="diagram"/>
  <p:tag name="KSO_WM_TEMPLATE_INDEX" val="30178809"/>
  <p:tag name="KSO_WM_UNIT_LAYERLEVEL" val="1"/>
  <p:tag name="KSO_WM_TAG_VERSION" val="1.0"/>
  <p:tag name="KSO_WM_BEAUTIFY_FLAG" val="#wm#"/>
  <p:tag name="KSO_WM_UNIT_ADJUSTLAYOUT_ID" val="9"/>
  <p:tag name="KSO_WM_UNIT_COLOR_SCHEME_SHAPE_ID" val="9"/>
  <p:tag name="KSO_WM_UNIT_COLOR_SCHEME_PARENT_PAGE" val="0_1"/>
</p:tagLst>
</file>

<file path=ppt/tags/tag30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h_i"/>
  <p:tag name="KSO_WM_UNIT_INDEX" val="2_1"/>
  <p:tag name="KSO_WM_UNIT_ID" val="diagram30178809_1*h_i*2_1"/>
  <p:tag name="KSO_WM_TEMPLATE_CATEGORY" val="diagram"/>
  <p:tag name="KSO_WM_TEMPLATE_INDEX" val="30178809"/>
  <p:tag name="KSO_WM_UNIT_LAYERLEVEL" val="1_1"/>
  <p:tag name="KSO_WM_TAG_VERSION" val="1.0"/>
  <p:tag name="KSO_WM_BEAUTIFY_FLAG" val="#wm#"/>
  <p:tag name="KSO_WM_UNIT_ADJUSTLAYOUT_ID" val="32"/>
  <p:tag name="KSO_WM_UNIT_COLOR_SCHEME_SHAPE_ID" val="32"/>
  <p:tag name="KSO_WM_UNIT_COLOR_SCHEME_PARENT_PAGE" val="0_1"/>
  <p:tag name="KSO_WM_UNIT_FOIL_COLOR" val="1"/>
</p:tagLst>
</file>

<file path=ppt/tags/tag307.xml><?xml version="1.0" encoding="utf-8"?>
<p:tagLst xmlns:a="http://schemas.openxmlformats.org/drawingml/2006/main" xmlns:r="http://schemas.openxmlformats.org/officeDocument/2006/relationships" xmlns:p="http://schemas.openxmlformats.org/presentationml/2006/main">
  <p:tag name="KSO_WM_UNIT_VALUE" val="13"/>
  <p:tag name="KSO_WM_UNIT_HIGHLIGHT" val="0"/>
  <p:tag name="KSO_WM_UNIT_COMPATIBLE" val="0"/>
  <p:tag name="KSO_WM_UNIT_DIAGRAM_ISNUMVISUAL" val="0"/>
  <p:tag name="KSO_WM_UNIT_DIAGRAM_ISREFERUNIT" val="0"/>
  <p:tag name="KSO_WM_UNIT_ID" val="diagram30178809_1*h_f*2_1"/>
  <p:tag name="KSO_WM_TEMPLATE_CATEGORY" val="diagram"/>
  <p:tag name="KSO_WM_TEMPLATE_INDEX" val="30178809"/>
  <p:tag name="KSO_WM_UNIT_LAYERLEVEL" val="1_1"/>
  <p:tag name="KSO_WM_TAG_VERSION" val="1.0"/>
  <p:tag name="KSO_WM_BEAUTIFY_FLAG" val="#wm#"/>
  <p:tag name="KSO_WM_UNIT_PRESET_TEXT" val="点击此处添加正文。"/>
  <p:tag name="KSO_WM_UNIT_TYPE" val="h_f"/>
  <p:tag name="KSO_WM_UNIT_INDEX" val="2_1"/>
  <p:tag name="KSO_WM_UNIT_TEXT_PART_ID" val="1-a"/>
  <p:tag name="KSO_WM_UNIT_TEXT_PART_SIZE" val="24.96*224.5"/>
  <p:tag name="KSO_WM_UNIT_ADJUSTLAYOUT_ID" val="6"/>
  <p:tag name="KSO_WM_UNIT_COLOR_SCHEME_SHAPE_ID" val="6"/>
  <p:tag name="KSO_WM_UNIT_COLOR_SCHEME_PARENT_PAGE" val="0_1"/>
  <p:tag name="KSO_WM_UNIT_TEXT_PART_ID_V2" val="d-1-1"/>
</p:tagLst>
</file>

<file path=ppt/tags/tag30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30178809_1*i*9"/>
  <p:tag name="KSO_WM_TEMPLATE_CATEGORY" val="diagram"/>
  <p:tag name="KSO_WM_TEMPLATE_INDEX" val="30178809"/>
  <p:tag name="KSO_WM_UNIT_LAYERLEVEL" val="1"/>
  <p:tag name="KSO_WM_TAG_VERSION" val="1.0"/>
  <p:tag name="KSO_WM_BEAUTIFY_FLAG" val="#wm#"/>
  <p:tag name="KSO_WM_UNIT_ADJUSTLAYOUT_ID" val="60"/>
  <p:tag name="KSO_WM_UNIT_COLOR_SCHEME_SHAPE_ID" val="60"/>
  <p:tag name="KSO_WM_UNIT_COLOR_SCHEME_PARENT_PAGE" val="0_1"/>
  <p:tag name="KSO_WM_UNIT_DECOLORIZATION" val="1"/>
</p:tagLst>
</file>

<file path=ppt/tags/tag30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30178809_1*i*10"/>
  <p:tag name="KSO_WM_TEMPLATE_CATEGORY" val="diagram"/>
  <p:tag name="KSO_WM_TEMPLATE_INDEX" val="30178809"/>
  <p:tag name="KSO_WM_UNIT_LAYERLEVEL" val="1"/>
  <p:tag name="KSO_WM_TAG_VERSION" val="1.0"/>
  <p:tag name="KSO_WM_BEAUTIFY_FLAG" val="#wm#"/>
  <p:tag name="KSO_WM_UNIT_ADJUSTLAYOUT_ID" val="61"/>
  <p:tag name="KSO_WM_UNIT_COLOR_SCHEME_SHAPE_ID" val="61"/>
  <p:tag name="KSO_WM_UNIT_COLOR_SCHEME_PARENT_PAGE" val="0_1"/>
  <p:tag name="KSO_WM_UNIT_DECOLORIZATION" val="1"/>
</p:tagLst>
</file>

<file path=ppt/tags/tag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10.xml><?xml version="1.0" encoding="utf-8"?>
<p:tagLst xmlns:a="http://schemas.openxmlformats.org/drawingml/2006/main" xmlns:r="http://schemas.openxmlformats.org/officeDocument/2006/relationships"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TEMPLATE_THUMBS_INDEX" val="1、6、10、14、20、26、27、28、29、31"/>
  <p:tag name="KSO_WM_SLIDE_ID" val="diagram20190746_1"/>
  <p:tag name="KSO_WM_SLIDE_TYPE" val="text"/>
  <p:tag name="KSO_WM_SLIDE_SUBTYPE" val="picTxt"/>
  <p:tag name="KSO_WM_SLIDE_ITEM_CNT" val="0"/>
  <p:tag name="KSO_WM_SLIDE_INDEX" val="1"/>
  <p:tag name="KSO_WM_SLIDE_SIZE" val="644.505*251.561"/>
  <p:tag name="KSO_WM_SLIDE_POSITION" val="275.895*215.119"/>
  <p:tag name="KSO_WM_TAG_VERSION" val="1.0"/>
  <p:tag name="KSO_WM_BEAUTIFY_FLAG" val="#wm#"/>
  <p:tag name="KSO_WM_TEMPLATE_CATEGORY" val="diagram"/>
  <p:tag name="KSO_WM_TEMPLATE_INDEX" val="20190746"/>
  <p:tag name="KSO_WM_SLIDE_LAYOUT" val="a_d_h"/>
  <p:tag name="KSO_WM_SLIDE_LAYOUT_CNT" val="1_1_2"/>
  <p:tag name="KSO_WM_SLIDE_COLORSCHEME_VERSION" val="3.2"/>
  <p:tag name="KSO_WM_SLIDE_CONSTRAINT" val="%7b%22slideConstraint%22%3a%7b%22seriesAreas%22%3a%5b%5d%2c%22singleAreas%22%3a%5b%7b%22shapes%22%3a%5b7%5d%2c%22serialConstraintIndex%22%3a-1%2c%22areatextmark%22%3a0%2c%22pictureprocessmark%22%3a0%7d%5d%7d%7d"/>
  <p:tag name="KSO_WM_TEMPLATE_SUBCATEGORY" val="0"/>
</p:tagLst>
</file>

<file path=ppt/tags/tag3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0746_1*i*1"/>
  <p:tag name="KSO_WM_TEMPLATE_CATEGORY" val="diagram"/>
  <p:tag name="KSO_WM_TEMPLATE_INDEX" val="20190746"/>
  <p:tag name="KSO_WM_UNIT_LAYERLEVEL" val="1"/>
  <p:tag name="KSO_WM_TAG_VERSION" val="1.0"/>
  <p:tag name="KSO_WM_BEAUTIFY_FLAG" val="#wm#"/>
  <p:tag name="KSO_WM_UNIT_COLOR_SCHEME_SHAPE_ID" val="13"/>
  <p:tag name="KSO_WM_UNIT_COLOR_SCHEME_PARENT_PAGE" val="0_1"/>
  <p:tag name="KSO_WM_UNIT_ABSOLUTE_COLOR" val="1"/>
  <p:tag name="KSO_WM_UNIT_ADJUSTLAYOUT_ID" val="13"/>
</p:tagLst>
</file>

<file path=ppt/tags/tag312.xml><?xml version="1.0" encoding="utf-8"?>
<p:tagLst xmlns:a="http://schemas.openxmlformats.org/drawingml/2006/main" xmlns:r="http://schemas.openxmlformats.org/officeDocument/2006/relationships" xmlns:p="http://schemas.openxmlformats.org/presentationml/2006/main">
  <p:tag name="KSO_WM_UNIT_VALUE" val="664*885"/>
  <p:tag name="KSO_WM_UNIT_HIGHLIGHT" val="0"/>
  <p:tag name="KSO_WM_UNIT_COMPATIBLE" val="0"/>
  <p:tag name="KSO_WM_UNIT_DIAGRAM_ISNUMVISUAL" val="0"/>
  <p:tag name="KSO_WM_UNIT_DIAGRAM_ISREFERUNIT" val="0"/>
  <p:tag name="KSO_WM_UNIT_TYPE" val="d"/>
  <p:tag name="KSO_WM_UNIT_INDEX" val="1"/>
  <p:tag name="KSO_WM_UNIT_ID" val="diagram20190746_1*d*1"/>
  <p:tag name="KSO_WM_TEMPLATE_CATEGORY" val="diagram"/>
  <p:tag name="KSO_WM_TEMPLATE_INDEX" val="20190746"/>
  <p:tag name="KSO_WM_UNIT_LAYERLEVEL" val="1"/>
  <p:tag name="KSO_WM_TAG_VERSION" val="1.0"/>
  <p:tag name="KSO_WM_BEAUTIFY_FLAG" val="#wm#"/>
  <p:tag name="KSO_WM_UNIT_COLOR_SCHEME_SHAPE_ID" val="7"/>
  <p:tag name="KSO_WM_UNIT_COLOR_SCHEME_PARENT_PAGE" val="0_1"/>
  <p:tag name="KSO_WM_UNIT_ADJUSTLAYOUT_ID" val="7"/>
  <p:tag name="KSO_WM_UNIT_PICTURE_CLIP_FLAG" val="1"/>
</p:tagLst>
</file>

<file path=ppt/tags/tag3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0746_1*i*3"/>
  <p:tag name="KSO_WM_TEMPLATE_CATEGORY" val="diagram"/>
  <p:tag name="KSO_WM_TEMPLATE_INDEX" val="20190746"/>
  <p:tag name="KSO_WM_UNIT_LAYERLEVEL" val="1"/>
  <p:tag name="KSO_WM_TAG_VERSION" val="1.0"/>
  <p:tag name="KSO_WM_BEAUTIFY_FLAG" val="#wm#"/>
  <p:tag name="KSO_WM_UNIT_COLOR_SCHEME_SHAPE_ID" val="16"/>
  <p:tag name="KSO_WM_UNIT_COLOR_SCHEME_PARENT_PAGE" val="0_1"/>
  <p:tag name="KSO_WM_UNIT_ABSOLUTE_COLOR" val="1"/>
  <p:tag name="KSO_WM_UNIT_ADJUSTLAYOUT_ID" val="16"/>
</p:tagLst>
</file>

<file path=ppt/tags/tag3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0746_1*i*4"/>
  <p:tag name="KSO_WM_TEMPLATE_CATEGORY" val="diagram"/>
  <p:tag name="KSO_WM_TEMPLATE_INDEX" val="20190746"/>
  <p:tag name="KSO_WM_UNIT_LAYERLEVEL" val="1"/>
  <p:tag name="KSO_WM_TAG_VERSION" val="1.0"/>
  <p:tag name="KSO_WM_BEAUTIFY_FLAG" val="#wm#"/>
  <p:tag name="KSO_WM_UNIT_COLOR_SCHEME_SHAPE_ID" val="17"/>
  <p:tag name="KSO_WM_UNIT_COLOR_SCHEME_PARENT_PAGE" val="0_1"/>
  <p:tag name="KSO_WM_UNIT_ABSOLUTE_COLOR" val="1"/>
  <p:tag name="KSO_WM_UNIT_ADJUSTLAYOUT_ID" val="17"/>
</p:tagLst>
</file>

<file path=ppt/tags/tag315.xml><?xml version="1.0" encoding="utf-8"?>
<p:tagLst xmlns:a="http://schemas.openxmlformats.org/drawingml/2006/main" xmlns:r="http://schemas.openxmlformats.org/officeDocument/2006/relationships" xmlns:p="http://schemas.openxmlformats.org/presentationml/2006/main">
  <p:tag name="KSO_WM_UNIT_PRESET_TEXT" val="点击此处添加正文，文字是您思想的提炼，为了最终呈现发布的良好效果，请尽量言简意赅的阐述观点；根据需要可酌情增减文字，以便观者可以准确理解您所传达的信息。"/>
  <p:tag name="KSO_WM_UNIT_TEXT_PART_ID" val="3-b"/>
  <p:tag name="KSO_WM_UNIT_TEXT_PART_SIZE" val="84.88*644.5"/>
  <p:tag name="KSO_WM_UNIT_VALUE" val="117"/>
  <p:tag name="KSO_WM_UNIT_HIGHLIGHT" val="0"/>
  <p:tag name="KSO_WM_UNIT_COMPATIBLE" val="0"/>
  <p:tag name="KSO_WM_UNIT_DIAGRAM_ISNUMVISUAL" val="0"/>
  <p:tag name="KSO_WM_UNIT_DIAGRAM_ISREFERUNIT" val="0"/>
  <p:tag name="KSO_WM_UNIT_TYPE" val="h_f"/>
  <p:tag name="KSO_WM_UNIT_INDEX" val="2_1"/>
  <p:tag name="KSO_WM_UNIT_ID" val="diagram20190746_1*h_f*2_1"/>
  <p:tag name="KSO_WM_TEMPLATE_CATEGORY" val="diagram"/>
  <p:tag name="KSO_WM_TEMPLATE_INDEX" val="20190746"/>
  <p:tag name="KSO_WM_UNIT_LAYERLEVEL" val="1_1"/>
  <p:tag name="KSO_WM_TAG_VERSION" val="1.0"/>
  <p:tag name="KSO_WM_BEAUTIFY_FLAG" val="#wm#"/>
  <p:tag name="KSO_WM_UNIT_COLOR_SCHEME_SHAPE_ID" val="12"/>
  <p:tag name="KSO_WM_UNIT_COLOR_SCHEME_PARENT_PAGE" val="0_1"/>
  <p:tag name="KSO_WM_UNIT_ADJUSTLAYOUT_ID" val="12"/>
  <p:tag name="KSO_WM_UNIT_TEXT_PART_ID_V2" val="d-3-1"/>
</p:tagLst>
</file>

<file path=ppt/tags/tag316.xml><?xml version="1.0" encoding="utf-8"?>
<p:tagLst xmlns:a="http://schemas.openxmlformats.org/drawingml/2006/main" xmlns:r="http://schemas.openxmlformats.org/officeDocument/2006/relationships" xmlns:p="http://schemas.openxmlformats.org/presentationml/2006/main">
  <p:tag name="KSO_WM_UNIT_ISCONTENTSTITLE" val="0"/>
  <p:tag name="KSO_WM_UNIT_TEXT_PART_ID" val="3-Z"/>
  <p:tag name="KSO_WM_UNIT_TEXT_PART_SIZE" val="30*644.5"/>
  <p:tag name="KSO_WM_UNIT_VALUE" val="46"/>
  <p:tag name="KSO_WM_UNIT_HIGHLIGHT" val="0"/>
  <p:tag name="KSO_WM_UNIT_COMPATIBLE" val="0"/>
  <p:tag name="KSO_WM_UNIT_DIAGRAM_ISNUMVISUAL" val="0"/>
  <p:tag name="KSO_WM_UNIT_DIAGRAM_ISREFERUNIT" val="0"/>
  <p:tag name="KSO_WM_UNIT_ID" val="diagram20190746_1*h_a*1_1"/>
  <p:tag name="KSO_WM_TEMPLATE_CATEGORY" val="diagram"/>
  <p:tag name="KSO_WM_TEMPLATE_INDEX" val="20190746"/>
  <p:tag name="KSO_WM_UNIT_LAYERLEVEL" val="1_1"/>
  <p:tag name="KSO_WM_TAG_VERSION" val="1.0"/>
  <p:tag name="KSO_WM_BEAUTIFY_FLAG" val="#wm#"/>
  <p:tag name="KSO_WM_UNIT_PRESET_TEXT" val="单击此处添加小标题"/>
  <p:tag name="KSO_WM_UNIT_TYPE" val="h_a"/>
  <p:tag name="KSO_WM_UNIT_INDEX" val="1_1"/>
  <p:tag name="KSO_WM_UNIT_COLOR_SCHEME_SHAPE_ID" val="5"/>
  <p:tag name="KSO_WM_UNIT_COLOR_SCHEME_PARENT_PAGE" val="0_1"/>
  <p:tag name="KSO_WM_UNIT_ADJUSTLAYOUT_ID" val="5"/>
  <p:tag name="KSO_WM_UNIT_TEXT_PART_ID_V2" val="c-3-1"/>
</p:tagLst>
</file>

<file path=ppt/tags/tag317.xml><?xml version="1.0" encoding="utf-8"?>
<p:tagLst xmlns:a="http://schemas.openxmlformats.org/drawingml/2006/main" xmlns:r="http://schemas.openxmlformats.org/officeDocument/2006/relationships" xmlns:p="http://schemas.openxmlformats.org/presentationml/2006/main">
  <p:tag name="KSO_WM_UNIT_ISCONTENTSTITLE" val="0"/>
  <p:tag name="KSO_WM_UNIT_TEXT_PART_ID" val="3-Z"/>
  <p:tag name="KSO_WM_UNIT_TEXT_PART_SIZE" val="30*644.5"/>
  <p:tag name="KSO_WM_UNIT_VALUE" val="46"/>
  <p:tag name="KSO_WM_UNIT_HIGHLIGHT" val="0"/>
  <p:tag name="KSO_WM_UNIT_COMPATIBLE" val="0"/>
  <p:tag name="KSO_WM_UNIT_DIAGRAM_ISNUMVISUAL" val="0"/>
  <p:tag name="KSO_WM_UNIT_DIAGRAM_ISREFERUNIT" val="0"/>
  <p:tag name="KSO_WM_UNIT_ID" val="diagram20190746_1*h_a*2_1"/>
  <p:tag name="KSO_WM_TEMPLATE_CATEGORY" val="diagram"/>
  <p:tag name="KSO_WM_TEMPLATE_INDEX" val="20190746"/>
  <p:tag name="KSO_WM_UNIT_LAYERLEVEL" val="1_1"/>
  <p:tag name="KSO_WM_TAG_VERSION" val="1.0"/>
  <p:tag name="KSO_WM_BEAUTIFY_FLAG" val="#wm#"/>
  <p:tag name="KSO_WM_UNIT_PRESET_TEXT" val="单击此处添加小标题"/>
  <p:tag name="KSO_WM_UNIT_TYPE" val="h_a"/>
  <p:tag name="KSO_WM_UNIT_INDEX" val="2_1"/>
  <p:tag name="KSO_WM_UNIT_COLOR_SCHEME_SHAPE_ID" val="8"/>
  <p:tag name="KSO_WM_UNIT_COLOR_SCHEME_PARENT_PAGE" val="0_1"/>
  <p:tag name="KSO_WM_UNIT_ADJUSTLAYOUT_ID" val="8"/>
  <p:tag name="KSO_WM_UNIT_TEXT_PART_ID_V2" val="c-3-1"/>
</p:tagLst>
</file>

<file path=ppt/tags/tag318.xml><?xml version="1.0" encoding="utf-8"?>
<p:tagLst xmlns:a="http://schemas.openxmlformats.org/drawingml/2006/main" xmlns:r="http://schemas.openxmlformats.org/officeDocument/2006/relationships" xmlns:p="http://schemas.openxmlformats.org/presentationml/2006/main">
  <p:tag name="KSO_WM_UNIT_ISCONTENTSTITLE" val="0"/>
  <p:tag name="KSO_WM_UNIT_TEXT_PART_ID" val="3-Z"/>
  <p:tag name="KSO_WM_UNIT_TEXT_PART_SIZE" val="30*644.5"/>
  <p:tag name="KSO_WM_UNIT_VALUE" val="46"/>
  <p:tag name="KSO_WM_UNIT_HIGHLIGHT" val="0"/>
  <p:tag name="KSO_WM_UNIT_COMPATIBLE" val="0"/>
  <p:tag name="KSO_WM_UNIT_DIAGRAM_ISNUMVISUAL" val="0"/>
  <p:tag name="KSO_WM_UNIT_DIAGRAM_ISREFERUNIT" val="0"/>
  <p:tag name="KSO_WM_UNIT_ID" val="diagram20190746_1*h_a*1_1"/>
  <p:tag name="KSO_WM_TEMPLATE_CATEGORY" val="diagram"/>
  <p:tag name="KSO_WM_TEMPLATE_INDEX" val="20190746"/>
  <p:tag name="KSO_WM_UNIT_LAYERLEVEL" val="1_1"/>
  <p:tag name="KSO_WM_TAG_VERSION" val="1.0"/>
  <p:tag name="KSO_WM_BEAUTIFY_FLAG" val="#wm#"/>
  <p:tag name="KSO_WM_UNIT_PRESET_TEXT" val="单击此处添加小标题"/>
  <p:tag name="KSO_WM_UNIT_TYPE" val="h_a"/>
  <p:tag name="KSO_WM_UNIT_INDEX" val="1_1"/>
  <p:tag name="KSO_WM_UNIT_COLOR_SCHEME_SHAPE_ID" val="5"/>
  <p:tag name="KSO_WM_UNIT_COLOR_SCHEME_PARENT_PAGE" val="0_1"/>
  <p:tag name="KSO_WM_UNIT_ADJUSTLAYOUT_ID" val="5"/>
  <p:tag name="KSO_WM_UNIT_TEXT_PART_ID_V2" val="c-3-1"/>
</p:tagLst>
</file>

<file path=ppt/tags/tag31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20212795"/>
  <p:tag name="KSO_WM_SLIDE_ID" val="diagram20212795_1"/>
  <p:tag name="KSO_WM_SLIDE_TYPE" val="text"/>
  <p:tag name="KSO_WM_SLIDE_SUBTYPE" val="pureTxt"/>
  <p:tag name="KSO_WM_SLIDE_ITEM_CNT" val="0"/>
  <p:tag name="KSO_WM_SLIDE_INDEX" val="1"/>
  <p:tag name="KSO_WM_SLIDE_SIZE" val="792*396"/>
  <p:tag name="KSO_WM_SLIDE_POSITION" val="84*72"/>
  <p:tag name="KSO_WM_TAG_VERSION" val="1.0"/>
  <p:tag name="KSO_WM_SLIDE_LAYOUT" val="a_f"/>
  <p:tag name="KSO_WM_SLIDE_LAYOUT_CNT" val="1_1"/>
  <p:tag name="KSO_WM_SLIDE_CONSTRAINT" val="%7b%22slideConstraint%22%3a%7b%22seriesAreas%22%3a%5b%5d%2c%22singleAreas%22%3a%5b%7b%22shapes%22%3a%5b2%5d%2c%22serialConstraintIndex%22%3a-1%2c%22areatextmark%22%3a0%2c%22pictureprocessmark%22%3a0%7d%5d%7d%7d"/>
  <p:tag name="KSO_WM_SLIDE_COLORSCHEME_VERSION" val="3.2"/>
  <p:tag name="KSO_WM_SLIDE_LAYOUT_INFO" val="{&quot;backgroundInfo&quot;:[{&quot;bottom&quot;:0,&quot;bottomAbs&quot;:false,&quot;left&quot;:0,&quot;leftAbs&quot;:false,&quot;right&quot;:0,&quot;rightAbs&quot;:false,&quot;top&quot;:0,&quot;topAbs&quot;:false,&quot;type&quot;:&quot;general&quot;}],&quot;direction&quot;:1,&quot;id&quot;:&quot;2020-10-28T21:02:11&quot;,&quot;maxSize&quot;:{&quot;size1&quot;:48.799999999999997},&quot;minSize&quot;:{&quot;size1&quot;:40},&quot;normalSize&quot;:{&quot;size1&quot;:42.237499999999997},&quot;subLayout&quot;:[{&quot;id&quot;:&quot;2020-10-28T21:02:11&quot;,&quot;margin&quot;:{&quot;bottom&quot;:6.7729997634887695,&quot;left&quot;:4.0219998359680176,&quot;right&quot;:0.63499999046325684,&quot;top&quot;:6.7729997634887695},&quot;type&quot;:0},{&quot;id&quot;:&quot;2020-10-28T21:02:11&quot;,&quot;margin&quot;:{&quot;bottom&quot;:4.0219998359680176,&quot;left&quot;:3.3870000839233398,&quot;right&quot;:4.6570000648498535,&quot;top&quot;:4.0219998359680176},&quot;type&quot;:0}],&quot;type&quot;:0}"/>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big_font&quot;:false,&quot;fill_id&quot;:&quot;57372a9ed1b6474e8df08a7445de7597&quot;,&quot;fill_align&quot;:&quot;lm&quot;,&quot;chip_types&quot;:[&quot;pictext&quot;,&quot;text&quot;,&quot;picture&quot;,&quot;chart&quot;]},{&quot;text_align&quot;:&quot;cm&quot;,&quot;text_direction&quot;:&quot;horizontal&quot;,&quot;support_big_font&quot;:false,&quot;fill_id&quot;:&quot;4df981a4516a4b4cba0fdbbf715feb1c&quot;,&quot;fill_align&quot;:&quot;cm&quot;,&quot;chip_types&quot;:[&quot;header&quot;]}],[{&quot;text_align&quot;:&quot;lm&quot;,&quot;text_direction&quot;:&quot;horizontal&quot;,&quot;support_big_font&quot;:false,&quot;fill_id&quot;:&quot;57372a9ed1b6474e8df08a7445de7597&quot;,&quot;fill_align&quot;:&quot;cm&quot;,&quot;chip_types&quot;:[&quot;pictext&quot;,&quot;text&quot;,&quot;picture&quot;,&quot;chart&quot;]},{&quot;text_align&quot;:&quot;lm&quot;,&quot;text_direction&quot;:&quot;horizontal&quot;,&quot;support_big_font&quot;:false,&quot;fill_id&quot;:&quot;4df981a4516a4b4cba0fdbbf715feb1c&quot;,&quot;fill_align&quot;:&quot;cm&quot;,&quot;chip_types&quot;:[&quot;text&quot;]}]]"/>
  <p:tag name="KSO_WM_TEMPLATE_SUBCATEGORY" val="21"/>
  <p:tag name="KSO_WM_TEMPLATE_MASTER_TYPE" val="0"/>
  <p:tag name="KSO_WM_TEMPLATE_COLOR_TYPE" val="1"/>
  <p:tag name="KSO_WM_CHIP_XID" val="5eedbec2fa6683b8872baac0"/>
  <p:tag name="KSO_WM_CHIP_DECFILLPROP" val="[]"/>
  <p:tag name="KSO_WM_SLIDE_BACKGROUND" val="[&quot;general&quot;]"/>
  <p:tag name="KSO_WM_SLIDE_CAN_ADD_NAVIGATION" val="1"/>
  <p:tag name="KSO_WM_CHIP_GROUPID" val="5eedbec2fa6683b8872baabf"/>
  <p:tag name="KSO_WM_SLIDE_BK_DARK_LIGHT" val="2"/>
  <p:tag name="KSO_WM_SLIDE_BACKGROUND_TYPE" val="general"/>
  <p:tag name="KSO_WM_SLIDE_SUPPORT_FEATURE_TYPE" val="0"/>
  <p:tag name="KSO_WM_TEMPLATE_ASSEMBLE_XID" val="5f996bd2e01a7e847d6edce4"/>
  <p:tag name="KSO_WM_TEMPLATE_ASSEMBLE_GROUPID" val="5f996bd2e01a7e847d6edce4"/>
</p:tagLst>
</file>

<file path=ppt/tags/tag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20.xml><?xml version="1.0" encoding="utf-8"?>
<p:tagLst xmlns:a="http://schemas.openxmlformats.org/drawingml/2006/main" xmlns:r="http://schemas.openxmlformats.org/officeDocument/2006/relationships" xmlns:p="http://schemas.openxmlformats.org/presentationml/2006/main">
  <p:tag name="KSO_WM_UNIT_COLOR_SCHEME_SHAPE_ID" val="5"/>
  <p:tag name="KSO_WM_UNIT_FOIL_COLOR" val="1"/>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1"/>
  <p:tag name="KSO_WM_UNIT_ID" val="diagram20212795_1*i*1"/>
  <p:tag name="KSO_WM_TEMPLATE_CATEGORY" val="diagram"/>
  <p:tag name="KSO_WM_TEMPLATE_INDEX" val="20212795"/>
  <p:tag name="KSO_WM_UNIT_LAYERLEVEL" val="1"/>
  <p:tag name="KSO_WM_TAG_VERSION" val="1.0"/>
  <p:tag name="KSO_WM_BEAUTIFY_FLAG" val="#wm#"/>
  <p:tag name="KSO_WM_UNIT_BLOCK" val="0"/>
  <p:tag name="KSO_WM_UNIT_SM_LIMIT_TYPE" val="2"/>
  <p:tag name="KSO_WM_UNIT_DEC_AREA_ID" val="2fa145bd3ce240cdac5a3fce36474b9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eedbec2fa6683b8872baabf"/>
  <p:tag name="KSO_WM_CHIP_XID" val="5eedbec2fa6683b8872baac0"/>
  <p:tag name="KSO_WM_UNIT_FILL_FORE_SCHEMECOLOR_INDEX_BRIGHTNESS" val="0"/>
  <p:tag name="KSO_WM_UNIT_FILL_FORE_SCHEMECOLOR_INDEX" val="16"/>
  <p:tag name="KSO_WM_UNIT_FILL_TYPE" val="1"/>
  <p:tag name="KSO_WM_UNIT_VALUE" val="833"/>
  <p:tag name="KSO_WM_TEMPLATE_ASSEMBLE_XID" val="5f996bd2e01a7e847d6edce4"/>
  <p:tag name="KSO_WM_TEMPLATE_ASSEMBLE_GROUPID" val="5f996bd2e01a7e847d6edce4"/>
</p:tagLst>
</file>

<file path=ppt/tags/tag321.xml><?xml version="1.0" encoding="utf-8"?>
<p:tagLst xmlns:a="http://schemas.openxmlformats.org/drawingml/2006/main" xmlns:r="http://schemas.openxmlformats.org/officeDocument/2006/relationships" xmlns:p="http://schemas.openxmlformats.org/presentationml/2006/main">
  <p:tag name="KSO_WM_UNIT_COLOR_SCHEME_SHAPE_ID" val="6"/>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2"/>
  <p:tag name="KSO_WM_UNIT_ID" val="diagram20212795_1*i*2"/>
  <p:tag name="KSO_WM_TEMPLATE_CATEGORY" val="diagram"/>
  <p:tag name="KSO_WM_TEMPLATE_INDEX" val="20212795"/>
  <p:tag name="KSO_WM_UNIT_LAYERLEVEL" val="1"/>
  <p:tag name="KSO_WM_TAG_VERSION" val="1.0"/>
  <p:tag name="KSO_WM_BEAUTIFY_FLAG" val="#wm#"/>
  <p:tag name="KSO_WM_UNIT_BLOCK" val="0"/>
  <p:tag name="KSO_WM_UNIT_SM_LIMIT_TYPE" val="3"/>
  <p:tag name="KSO_WM_UNIT_DEC_AREA_ID" val="6d4bb82a455345b48201432256c2fe50"/>
  <p:tag name="KSO_WM_UNIT_DECORATE_INFO" val="{&quot;DecorateInfoH&quot;:{&quot;IsAbs&quot;:true},&quot;DecorateInfoW&quot;:{&quot;IsAbs&quot;:false},&quot;DecorateInfoX&quot;:{&quot;IsAbs&quot;:true,&quot;Pos&quot;:2},&quot;DecorateInfoY&quot;:{&quot;IsAbs&quot;:true,&quot;Pos&quot;:1},&quot;ReferentInfo&quot;:{&quot;Id&quot;:&quot;912cd4a34900403f97969755612ed792&quot;,&quot;X&quot;:{&quot;Pos&quot;:0},&quot;Y&quot;:{&quot;Pos&quot;:1}},&quot;whChangeMode&quot;:0}"/>
  <p:tag name="KSO_WM_CHIP_GROUPID" val="5eedbec2fa6683b8872baabf"/>
  <p:tag name="KSO_WM_CHIP_XID" val="5eedbec2fa6683b8872baac0"/>
  <p:tag name="KSO_WM_UNIT_LINE_FORE_SCHEMECOLOR_INDEX_BRIGHTNESS" val="-0.15"/>
  <p:tag name="KSO_WM_UNIT_LINE_FORE_SCHEMECOLOR_INDEX" val="14"/>
  <p:tag name="KSO_WM_UNIT_LINE_FILL_TYPE" val="2"/>
  <p:tag name="KSO_WM_TEMPLATE_ASSEMBLE_XID" val="5f996bd2e01a7e847d6edce4"/>
  <p:tag name="KSO_WM_TEMPLATE_ASSEMBLE_GROUPID" val="5f996bd2e01a7e847d6edce4"/>
</p:tagLst>
</file>

<file path=ppt/tags/tag322.xml><?xml version="1.0" encoding="utf-8"?>
<p:tagLst xmlns:a="http://schemas.openxmlformats.org/drawingml/2006/main" xmlns:r="http://schemas.openxmlformats.org/officeDocument/2006/relationships" xmlns:p="http://schemas.openxmlformats.org/presentationml/2006/main">
  <p:tag name="KSO_WM_UNIT_COLOR_SCHEME_SHAPE_ID" val="11"/>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3"/>
  <p:tag name="KSO_WM_UNIT_ID" val="diagram20212795_1*i*3"/>
  <p:tag name="KSO_WM_TEMPLATE_CATEGORY" val="diagram"/>
  <p:tag name="KSO_WM_TEMPLATE_INDEX" val="20212795"/>
  <p:tag name="KSO_WM_UNIT_LAYERLEVEL" val="1"/>
  <p:tag name="KSO_WM_TAG_VERSION" val="1.0"/>
  <p:tag name="KSO_WM_BEAUTIFY_FLAG" val="#wm#"/>
  <p:tag name="KSO_WM_UNIT_BLOCK" val="0"/>
  <p:tag name="KSO_WM_UNIT_SM_LIMIT_TYPE" val="0"/>
  <p:tag name="KSO_WM_UNIT_DEC_AREA_ID" val="db3adffd30b24b0dba95cba5cab9615f"/>
  <p:tag name="KSO_WM_UNIT_DECORATE_INFO" val="{&quot;DecorateInfoH&quot;:{&quot;IsAbs&quot;:true},&quot;DecorateInfoW&quot;:{&quot;IsAbs&quot;:true},&quot;DecorateInfoX&quot;:{&quot;IsAbs&quot;:true,&quot;Pos&quot;:0},&quot;DecorateInfoY&quot;:{&quot;IsAbs&quot;:true,&quot;Pos&quot;:2},&quot;ReferentInfo&quot;:{&quot;Id&quot;:&quot;35d8de24b4a04e9a8d05a0a42de7ad91&quot;,&quot;X&quot;:{&quot;Pos&quot;:0},&quot;Y&quot;:{&quot;Pos&quot;:0}},&quot;whChangeMode&quot;:0}"/>
  <p:tag name="KSO_WM_CHIP_GROUPID" val="5eedbec2fa6683b8872baabf"/>
  <p:tag name="KSO_WM_CHIP_XID" val="5eedbec2fa6683b8872baac0"/>
  <p:tag name="KSO_WM_UNIT_FILL_FORE_SCHEMECOLOR_INDEX_BRIGHTNESS" val="0"/>
  <p:tag name="KSO_WM_UNIT_FILL_FORE_SCHEMECOLOR_INDEX" val="5"/>
  <p:tag name="KSO_WM_UNIT_FILL_TYPE" val="1"/>
  <p:tag name="KSO_WM_UNIT_VALUE" val="1"/>
  <p:tag name="KSO_WM_TEMPLATE_ASSEMBLE_XID" val="5f996bd2e01a7e847d6edce4"/>
  <p:tag name="KSO_WM_TEMPLATE_ASSEMBLE_GROUPID" val="5f996bd2e01a7e847d6edce4"/>
</p:tagLst>
</file>

<file path=ppt/tags/tag323.xml><?xml version="1.0" encoding="utf-8"?>
<p:tagLst xmlns:a="http://schemas.openxmlformats.org/drawingml/2006/main" xmlns:r="http://schemas.openxmlformats.org/officeDocument/2006/relationships" xmlns:p="http://schemas.openxmlformats.org/presentationml/2006/main">
  <p:tag name="KSO_WM_UNIT_COLOR_SCHEME_SHAPE_ID" val="12"/>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4"/>
  <p:tag name="KSO_WM_UNIT_ID" val="diagram20212795_1*i*4"/>
  <p:tag name="KSO_WM_TEMPLATE_CATEGORY" val="diagram"/>
  <p:tag name="KSO_WM_TEMPLATE_INDEX" val="20212795"/>
  <p:tag name="KSO_WM_UNIT_LAYERLEVEL" val="1"/>
  <p:tag name="KSO_WM_TAG_VERSION" val="1.0"/>
  <p:tag name="KSO_WM_BEAUTIFY_FLAG" val="#wm#"/>
  <p:tag name="KSO_WM_UNIT_BLOCK" val="0"/>
  <p:tag name="KSO_WM_UNIT_SM_LIMIT_TYPE" val="0"/>
  <p:tag name="KSO_WM_UNIT_DEC_AREA_ID" val="88d3580e3e0940e89202aa12665538cc"/>
  <p:tag name="KSO_WM_UNIT_DECORATE_INFO" val="{&quot;DecorateInfoH&quot;:{&quot;IsAbs&quot;:true},&quot;DecorateInfoW&quot;:{&quot;IsAbs&quot;:true},&quot;DecorateInfoX&quot;:{&quot;IsAbs&quot;:true,&quot;Pos&quot;:0},&quot;DecorateInfoY&quot;:{&quot;IsAbs&quot;:true,&quot;Pos&quot;:2},&quot;ReferentInfo&quot;:{&quot;Id&quot;:&quot;35d8de24b4a04e9a8d05a0a42de7ad91&quot;,&quot;X&quot;:{&quot;Pos&quot;:0},&quot;Y&quot;:{&quot;Pos&quot;:0}},&quot;whChangeMode&quot;:0}"/>
  <p:tag name="KSO_WM_CHIP_GROUPID" val="5eedbec2fa6683b8872baabf"/>
  <p:tag name="KSO_WM_CHIP_XID" val="5eedbec2fa6683b8872baac0"/>
  <p:tag name="KSO_WM_UNIT_FILL_FORE_SCHEMECOLOR_INDEX_BRIGHTNESS" val="0"/>
  <p:tag name="KSO_WM_UNIT_FILL_FORE_SCHEMECOLOR_INDEX" val="5"/>
  <p:tag name="KSO_WM_UNIT_FILL_TYPE" val="1"/>
  <p:tag name="KSO_WM_UNIT_VALUE" val="1"/>
  <p:tag name="KSO_WM_TEMPLATE_ASSEMBLE_XID" val="5f996bd2e01a7e847d6edce4"/>
  <p:tag name="KSO_WM_TEMPLATE_ASSEMBLE_GROUPID" val="5f996bd2e01a7e847d6edce4"/>
</p:tagLst>
</file>

<file path=ppt/tags/tag324.xml><?xml version="1.0" encoding="utf-8"?>
<p:tagLst xmlns:a="http://schemas.openxmlformats.org/drawingml/2006/main" xmlns:r="http://schemas.openxmlformats.org/officeDocument/2006/relationships" xmlns:p="http://schemas.openxmlformats.org/presentationml/2006/main">
  <p:tag name="KSO_WM_UNIT_COLOR_SCHEME_SHAPE_ID" val="8"/>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5"/>
  <p:tag name="KSO_WM_UNIT_ID" val="diagram20212795_1*i*5"/>
  <p:tag name="KSO_WM_TEMPLATE_CATEGORY" val="diagram"/>
  <p:tag name="KSO_WM_TEMPLATE_INDEX" val="20212795"/>
  <p:tag name="KSO_WM_UNIT_LAYERLEVEL" val="1"/>
  <p:tag name="KSO_WM_TAG_VERSION" val="1.0"/>
  <p:tag name="KSO_WM_BEAUTIFY_FLAG" val="#wm#"/>
  <p:tag name="KSO_WM_UNIT_BLOCK" val="0"/>
  <p:tag name="KSO_WM_UNIT_DEC_AREA_ID" val="f2c9327632bd439a8f5a18da63831971"/>
  <p:tag name="KSO_WM_UNIT_DECORATE_INFO" val="{&quot;DecorateInfoH&quot;:{&quot;IsAbs&quot;:true},&quot;DecorateInfoW&quot;:{&quot;IsAbs&quot;:true},&quot;DecorateInfoX&quot;:{&quot;IsAbs&quot;:true,&quot;Pos&quot;:2},&quot;DecorateInfoY&quot;:{&quot;IsAbs&quot;:true,&quot;Pos&quot;:0},&quot;ReferentInfo&quot;:{&quot;Id&quot;:&quot;35d8de24b4a04e9a8d05a0a42de7ad91&quot;,&quot;X&quot;:{&quot;Pos&quot;:2},&quot;Y&quot;:{&quot;Pos&quot;:2}},&quot;whChangeMode&quot;:0}"/>
  <p:tag name="KSO_WM_UNIT_SM_LIMIT_TYPE" val="0"/>
  <p:tag name="KSO_WM_CHIP_GROUPID" val="5eedbec2fa6683b8872baabf"/>
  <p:tag name="KSO_WM_CHIP_XID" val="5eedbec2fa6683b8872baac0"/>
  <p:tag name="KSO_WM_UNIT_FILL_FORE_SCHEMECOLOR_INDEX_BRIGHTNESS" val="0"/>
  <p:tag name="KSO_WM_UNIT_FILL_FORE_SCHEMECOLOR_INDEX" val="5"/>
  <p:tag name="KSO_WM_UNIT_FILL_TYPE" val="1"/>
  <p:tag name="KSO_WM_UNIT_VALUE" val="1"/>
  <p:tag name="KSO_WM_TEMPLATE_ASSEMBLE_XID" val="5f996bd2e01a7e847d6edce4"/>
  <p:tag name="KSO_WM_TEMPLATE_ASSEMBLE_GROUPID" val="5f996bd2e01a7e847d6edce4"/>
</p:tagLst>
</file>

<file path=ppt/tags/tag325.xml><?xml version="1.0" encoding="utf-8"?>
<p:tagLst xmlns:a="http://schemas.openxmlformats.org/drawingml/2006/main" xmlns:r="http://schemas.openxmlformats.org/officeDocument/2006/relationships" xmlns:p="http://schemas.openxmlformats.org/presentationml/2006/main">
  <p:tag name="KSO_WM_UNIT_COLOR_SCHEME_SHAPE_ID" val="9"/>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6"/>
  <p:tag name="KSO_WM_UNIT_ID" val="diagram20212795_1*i*6"/>
  <p:tag name="KSO_WM_TEMPLATE_CATEGORY" val="diagram"/>
  <p:tag name="KSO_WM_TEMPLATE_INDEX" val="20212795"/>
  <p:tag name="KSO_WM_UNIT_LAYERLEVEL" val="1"/>
  <p:tag name="KSO_WM_TAG_VERSION" val="1.0"/>
  <p:tag name="KSO_WM_BEAUTIFY_FLAG" val="#wm#"/>
  <p:tag name="KSO_WM_UNIT_BLOCK" val="0"/>
  <p:tag name="KSO_WM_UNIT_DEC_AREA_ID" val="1b780be411074d1db54dcaf2030ef2ed"/>
  <p:tag name="KSO_WM_UNIT_DECORATE_INFO" val="{&quot;DecorateInfoH&quot;:{&quot;IsAbs&quot;:true},&quot;DecorateInfoW&quot;:{&quot;IsAbs&quot;:true},&quot;DecorateInfoX&quot;:{&quot;IsAbs&quot;:true,&quot;Pos&quot;:2},&quot;DecorateInfoY&quot;:{&quot;IsAbs&quot;:true,&quot;Pos&quot;:0},&quot;ReferentInfo&quot;:{&quot;Id&quot;:&quot;35d8de24b4a04e9a8d05a0a42de7ad91&quot;,&quot;X&quot;:{&quot;Pos&quot;:2},&quot;Y&quot;:{&quot;Pos&quot;:2}},&quot;whChangeMode&quot;:0}"/>
  <p:tag name="KSO_WM_UNIT_SM_LIMIT_TYPE" val="0"/>
  <p:tag name="KSO_WM_CHIP_GROUPID" val="5eedbec2fa6683b8872baabf"/>
  <p:tag name="KSO_WM_CHIP_XID" val="5eedbec2fa6683b8872baac0"/>
  <p:tag name="KSO_WM_UNIT_FILL_FORE_SCHEMECOLOR_INDEX_BRIGHTNESS" val="0"/>
  <p:tag name="KSO_WM_UNIT_FILL_FORE_SCHEMECOLOR_INDEX" val="5"/>
  <p:tag name="KSO_WM_UNIT_FILL_TYPE" val="1"/>
  <p:tag name="KSO_WM_UNIT_VALUE" val="1"/>
  <p:tag name="KSO_WM_TEMPLATE_ASSEMBLE_XID" val="5f996bd2e01a7e847d6edce4"/>
  <p:tag name="KSO_WM_TEMPLATE_ASSEMBLE_GROUPID" val="5f996bd2e01a7e847d6edce4"/>
</p:tagLst>
</file>

<file path=ppt/tags/tag326.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2795_1*f*1"/>
  <p:tag name="KSO_WM_TEMPLATE_CATEGORY" val="diagram"/>
  <p:tag name="KSO_WM_TEMPLATE_INDEX" val="20212795"/>
  <p:tag name="KSO_WM_UNIT_LAYERLEVEL" val="1"/>
  <p:tag name="KSO_WM_TAG_VERSION" val="1.0"/>
  <p:tag name="KSO_WM_BEAUTIFY_FLAG" val="#wm#"/>
  <p:tag name="KSO_WM_UNIT_DEFAULT_FONT" val="14;20;2"/>
  <p:tag name="KSO_WM_UNIT_BLOCK" val="0"/>
  <p:tag name="KSO_WM_UNIT_VALUE" val="91"/>
  <p:tag name="KSO_WM_UNIT_SHOW_EDIT_AREA_INDICATION" val="1"/>
  <p:tag name="KSO_WM_CHIP_GROUPID" val="5e6b05596848fb12bee65ac8"/>
  <p:tag name="KSO_WM_CHIP_XID" val="5e6b05596848fb12bee65aca"/>
  <p:tag name="KSO_WM_UNIT_DEC_AREA_ID" val="912cd4a34900403f97969755612ed79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a0f16d76d64e4df79a3f91f80dceddd3"/>
  <p:tag name="KSO_WM_UNIT_SUPPORT_UNIT_TYPE" val="[&quot;d&quot;,&quot;α&quot;]"/>
  <p:tag name="KSO_WM_UNIT_TEXT_FILL_FORE_SCHEMECOLOR_INDEX_BRIGHTNESS" val="0.25"/>
  <p:tag name="KSO_WM_UNIT_TEXT_FILL_FORE_SCHEMECOLOR_INDEX" val="13"/>
  <p:tag name="KSO_WM_UNIT_TEXT_FILL_TYPE" val="1"/>
  <p:tag name="KSO_WM_TEMPLATE_ASSEMBLE_XID" val="5f996bd2e01a7e847d6edce4"/>
  <p:tag name="KSO_WM_TEMPLATE_ASSEMBLE_GROUPID" val="5f996bd2e01a7e847d6edce4"/>
</p:tagLst>
</file>

<file path=ppt/tags/tag327.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8"/>
  <p:tag name="KSO_WM_UNIT_HIGHLIGHT" val="0"/>
  <p:tag name="KSO_WM_UNIT_COMPATIBLE" val="0"/>
  <p:tag name="KSO_WM_UNIT_DIAGRAM_ISNUMVISUAL" val="0"/>
  <p:tag name="KSO_WM_UNIT_DIAGRAM_ISREFERUNIT" val="0"/>
  <p:tag name="KSO_WM_UNIT_TYPE" val="a"/>
  <p:tag name="KSO_WM_UNIT_INDEX" val="1"/>
  <p:tag name="KSO_WM_UNIT_ID" val="diagram20212795_1*a*1"/>
  <p:tag name="KSO_WM_TEMPLATE_CATEGORY" val="diagram"/>
  <p:tag name="KSO_WM_TEMPLATE_INDEX" val="20212795"/>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35d8de24b4a04e9a8d05a0a42de7ad9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60fc7a95b2bb40718380579df2992fa6"/>
  <p:tag name="KSO_WM_UNIT_TEXT_FILL_FORE_SCHEMECOLOR_INDEX_BRIGHTNESS" val="0"/>
  <p:tag name="KSO_WM_UNIT_TEXT_FILL_FORE_SCHEMECOLOR_INDEX" val="13"/>
  <p:tag name="KSO_WM_UNIT_TEXT_FILL_TYPE" val="1"/>
  <p:tag name="KSO_WM_TEMPLATE_ASSEMBLE_XID" val="5f996bd2e01a7e847d6edce4"/>
  <p:tag name="KSO_WM_TEMPLATE_ASSEMBLE_GROUPID" val="5f996bd2e01a7e847d6edce4"/>
</p:tagLst>
</file>

<file path=ppt/tags/tag32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20213295"/>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96412553136823a5e612f"/>
  <p:tag name="KSO_WM_SLIDE_BACKGROUND" val="[&quot;general&quot;]"/>
  <p:tag name="KSO_WM_SLIDE_RATIO" val="1.777778"/>
  <p:tag name="KSO_WM_SLIDE_CAN_ADD_NAVIGATION" val="1"/>
  <p:tag name="KSO_WM_SLIDE_ID" val="diagram2021329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864*408"/>
  <p:tag name="KSO_WM_SLIDE_POSITION" val="48*48"/>
  <p:tag name="KSO_WM_TAG_VERSION" val="1.0"/>
  <p:tag name="KSO_WM_SLIDE_LAYOUT" val="a_d_f"/>
  <p:tag name="KSO_WM_SLIDE_LAYOUT_CNT" val="1_1_1"/>
  <p:tag name="KSO_WM_CHIP_FILLPROP" val="[[{&quot;text_align&quot;:&quot;lt&quot;,&quot;text_direction&quot;:&quot;horizontal&quot;,&quot;support_big_font&quot;:false,&quot;fill_id&quot;:&quot;fbc1d1c81b9c4bca8f09873cfc4ac6db&quot;,&quot;fill_align&quot;:&quot;lt&quot;,&quot;chip_types&quot;:[&quot;header&quot;]},{&quot;text_align&quot;:&quot;lt&quot;,&quot;text_direction&quot;:&quot;horizontal&quot;,&quot;support_features&quot;:[&quot;collage&quot;,&quot;carousel&quot;],&quot;support_big_font&quot;:false,&quot;fill_id&quot;:&quot;a83167bc542341d7945730c046c29049&quot;,&quot;fill_align&quot;:&quot;lt&quot;,&quot;chip_types&quot;:[&quot;diagram&quot;,&quot;pictext&quot;,&quot;picture&quot;,&quot;chart&quot;,&quot;table&quot;,&quot;video&quot;]},{&quot;text_align&quot;:&quot;lt&quot;,&quot;text_direction&quot;:&quot;horizontal&quot;,&quot;support_big_font&quot;:true,&quot;fill_id&quot;:&quot;4c5d53f7f971444ba57a8b8c40d985c5&quot;,&quot;fill_align&quot;:&quot;lt&quot;,&quot;chip_types&quot;:[&quot;text&quot;]}]]"/>
  <p:tag name="KSO_WM_CHIP_GROUPID" val="5f5ee1ca4d6848d78f644aec"/>
  <p:tag name="KSO_WM_SLIDE_LAYOUT_INFO" val="{&quot;backgroundInfo&quot;:[{&quot;bottom&quot;:0,&quot;bottomAbs&quot;:false,&quot;left&quot;:0,&quot;leftAbs&quot;:false,&quot;right&quot;:0,&quot;rightAbs&quot;:false,&quot;top&quot;:0,&quot;topAbs&quot;:false,&quot;type&quot;:&quot;general&quot;}],&quot;id&quot;:&quot;2020-11-10T14:44:11&quot;,&quot;maxSize&quot;:{&quot;size1&quot;:31.100000000000001},&quot;minSize&quot;:{&quot;size1&quot;:22.199999999999999},&quot;normalSize&quot;:{&quot;size1&quot;:22.199999999999999},&quot;subLayout&quot;:[{&quot;id&quot;:&quot;2020-11-10T14:44:11&quot;,&quot;margin&quot;:{&quot;bottom&quot;:0.84700000286102295,&quot;left&quot;:1.6929999589920044,&quot;right&quot;:1.6929999589920044,&quot;top&quot;:1.6929999589920044},&quot;type&quot;:0},{&quot;direction&quot;:1,&quot;id&quot;:&quot;2020-11-10T14:44:11&quot;,&quot;maxSize&quot;:{&quot;size1&quot;:64.999667803446457},&quot;minSize&quot;:{&quot;size1&quot;:44.999667803446449},&quot;normalSize&quot;:{&quot;size1&quot;:59.637167803446452},&quot;subLayout&quot;:[{&quot;id&quot;:&quot;2020-11-10T14:44:11&quot;,&quot;margin&quot;:{&quot;bottom&quot;:1.6929999589920044,&quot;left&quot;:1.6929999589920044,&quot;right&quot;:1.2439998388290405,&quot;top&quot;:0},&quot;type&quot;:0},{&quot;id&quot;:&quot;2020-11-10T14:44:11&quot;,&quot;margin&quot;:{&quot;bottom&quot;:1.6929999589920044,&quot;left&quot;:0.026000002399086952,&quot;right&quot;:2.1170001029968262,&quot;top&quot;:2.9630000591278076},&quot;type&quot;:0}],&quot;type&quot;:0}],&quot;type&quot;:0}"/>
  <p:tag name="FIXED_XID_TMP" val="5f5ee1ca4d6848d78f644aec"/>
  <p:tag name="KSO_WM_CHIP_DECFILLPROP" val="[]"/>
  <p:tag name="KSO_WM_SLIDE_BK_DARK_LIGHT" val="2"/>
  <p:tag name="KSO_WM_SLIDE_BACKGROUND_TYPE" val="general"/>
  <p:tag name="KSO_WM_SLIDE_SUPPORT_FEATURE_TYPE" val="3"/>
  <p:tag name="KSO_WM_TEMPLATE_ASSEMBLE_XID" val="5faa36bb0f63d42c4847732d"/>
  <p:tag name="KSO_WM_TEMPLATE_ASSEMBLE_GROUPID" val="5faa36bb0f63d42c4847732d"/>
</p:tagLst>
</file>

<file path=ppt/tags/tag329.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13295_1*a*1"/>
  <p:tag name="KSO_WM_TEMPLATE_CATEGORY" val="diagram"/>
  <p:tag name="KSO_WM_TEMPLATE_INDEX" val="20213295"/>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4a61e45418ab495691065bc96179d03c"/>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f9687614320c4de5949d83f8519681d7"/>
  <p:tag name="KSO_WM_UNIT_TEXT_FILL_FORE_SCHEMECOLOR_INDEX_BRIGHTNESS" val="0"/>
  <p:tag name="KSO_WM_UNIT_TEXT_FILL_FORE_SCHEMECOLOR_INDEX" val="13"/>
  <p:tag name="KSO_WM_UNIT_TEXT_FILL_TYPE" val="1"/>
  <p:tag name="KSO_WM_TEMPLATE_ASSEMBLE_XID" val="5faa36bb0f63d42c4847732d"/>
  <p:tag name="KSO_WM_TEMPLATE_ASSEMBLE_GROUPID" val="5faa36bb0f63d42c4847732d"/>
</p:tagLst>
</file>

<file path=ppt/tags/tag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30.xml><?xml version="1.0" encoding="utf-8"?>
<p:tagLst xmlns:a="http://schemas.openxmlformats.org/drawingml/2006/main" xmlns:r="http://schemas.openxmlformats.org/officeDocument/2006/relationships" xmlns:p="http://schemas.openxmlformats.org/presentationml/2006/main">
  <p:tag name="KSO_WM_UNIT_VALUE" val="1100*1354"/>
  <p:tag name="KSO_WM_UNIT_HIGHLIGHT" val="0"/>
  <p:tag name="KSO_WM_UNIT_COMPATIBLE" val="1"/>
  <p:tag name="KSO_WM_UNIT_DIAGRAM_ISNUMVISUAL" val="0"/>
  <p:tag name="KSO_WM_UNIT_DIAGRAM_ISREFERUNIT" val="0"/>
  <p:tag name="KSO_WM_UNIT_TYPE" val="d"/>
  <p:tag name="KSO_WM_UNIT_INDEX" val="1"/>
  <p:tag name="KSO_WM_UNIT_ID" val="diagram20213295_1*d*1"/>
  <p:tag name="KSO_WM_TEMPLATE_CATEGORY" val="diagram"/>
  <p:tag name="KSO_WM_TEMPLATE_INDEX" val="20213295"/>
  <p:tag name="KSO_WM_UNIT_LAYERLEVEL" val="1"/>
  <p:tag name="KSO_WM_TAG_VERSION" val="1.0"/>
  <p:tag name="KSO_WM_BEAUTIFY_FLAG" val="#wm#"/>
  <p:tag name="KSO_WM_CHIP_GROUPID" val="5e7310da9a230a26b9e88a19"/>
  <p:tag name="KSO_WM_CHIP_XID" val="5e7310da9a230a26b9e88a1a"/>
  <p:tag name="KSO_WM_UNIT_DEC_AREA_ID" val="ad890b99a4944ec68abc86ff7dec441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fff1c77e1cba4bbc87ec62e4a2fafba0"/>
  <p:tag name="KSO_WM_UNIT_PLACING_PICTURE" val="fff1c77e1cba4bbc87ec62e4a2fafba0"/>
  <p:tag name="KSO_WM_UNIT_SUPPORT_UNIT_TYPE" val="[&quot;l&quot;,&quot;m&quot;,&quot;n&quot;,&quot;o&quot;,&quot;p&quot;,&quot;q&quot;,&quot;r&quot;,&quot;δ&quot;,&quot;ε&quot;,&quot;ζ&quot;,&quot;η&quot;,&quot;d&quot;,&quot;α&quot;,&quot;β&quot;,&quot;θ&quot;]"/>
  <p:tag name="KSO_WM_TEMPLATE_ASSEMBLE_XID" val="5faa36bb0f63d42c4847732d"/>
  <p:tag name="KSO_WM_TEMPLATE_ASSEMBLE_GROUPID" val="5faa36bb0f63d42c4847732d"/>
</p:tagLst>
</file>

<file path=ppt/tags/tag331.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3295_1*f*1"/>
  <p:tag name="KSO_WM_TEMPLATE_CATEGORY" val="diagram"/>
  <p:tag name="KSO_WM_TEMPLATE_INDEX" val="20213295"/>
  <p:tag name="KSO_WM_UNIT_LAYERLEVEL" val="1"/>
  <p:tag name="KSO_WM_TAG_VERSION" val="1.0"/>
  <p:tag name="KSO_WM_BEAUTIFY_FLAG" val="#wm#"/>
  <p:tag name="KSO_WM_UNIT_DEFAULT_FONT" val="14;20;2"/>
  <p:tag name="KSO_WM_UNIT_BLOCK" val="0"/>
  <p:tag name="KSO_WM_UNIT_VALUE" val="84"/>
  <p:tag name="KSO_WM_UNIT_SHOW_EDIT_AREA_INDICATION" val="1"/>
  <p:tag name="KSO_WM_CHIP_GROUPID" val="5e6b05596848fb12bee65ac8"/>
  <p:tag name="KSO_WM_CHIP_XID" val="5e6b05596848fb12bee65aca"/>
  <p:tag name="KSO_WM_UNIT_DEC_AREA_ID" val="f12f0fc8e44f4f9589654230a77a5528"/>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aa0662970fe342328e21db957258ac24"/>
  <p:tag name="KSO_WM_UNIT_SUPPORT_BIG_FONT" val="1"/>
  <p:tag name="KSO_WM_UNIT_TEXT_FILL_FORE_SCHEMECOLOR_INDEX_BRIGHTNESS" val="0.25"/>
  <p:tag name="KSO_WM_UNIT_TEXT_FILL_FORE_SCHEMECOLOR_INDEX" val="13"/>
  <p:tag name="KSO_WM_UNIT_TEXT_FILL_TYPE" val="1"/>
  <p:tag name="KSO_WM_TEMPLATE_ASSEMBLE_XID" val="5faa36bb0f63d42c4847732d"/>
  <p:tag name="KSO_WM_TEMPLATE_ASSEMBLE_GROUPID" val="5faa36bb0f63d42c4847732d"/>
</p:tagLst>
</file>

<file path=ppt/tags/tag332.xml><?xml version="1.0" encoding="utf-8"?>
<p:tagLst xmlns:a="http://schemas.openxmlformats.org/drawingml/2006/main" xmlns:r="http://schemas.openxmlformats.org/officeDocument/2006/relationships" xmlns:p="http://schemas.openxmlformats.org/presentationml/2006/main">
  <p:tag name="KSO_WM_UNIT_BLOCK" val="0"/>
  <p:tag name="KSO_WM_UNIT_DEC_AREA_ID" val="dde853cc63d0414fa2971a3d38f5dcbd"/>
  <p:tag name="KSO_WM_UNIT_SM_LIMIT_TYPE" val="0"/>
  <p:tag name="KSO_WM_UNIT_HIGHLIGHT" val="0"/>
  <p:tag name="KSO_WM_UNIT_COMPATIBLE" val="0"/>
  <p:tag name="KSO_WM_UNIT_DIAGRAM_ISNUMVISUAL" val="0"/>
  <p:tag name="KSO_WM_UNIT_DIAGRAM_ISREFERUNIT" val="0"/>
  <p:tag name="KSO_WM_UNIT_TYPE" val="i"/>
  <p:tag name="KSO_WM_UNIT_INDEX" val="1"/>
  <p:tag name="KSO_WM_UNIT_ID" val="diagram20213295_1*i*1"/>
  <p:tag name="KSO_WM_TEMPLATE_CATEGORY" val="diagram"/>
  <p:tag name="KSO_WM_TEMPLATE_INDEX" val="20213295"/>
  <p:tag name="KSO_WM_UNIT_LAYERLEVEL" val="1"/>
  <p:tag name="KSO_WM_TAG_VERSION" val="1.0"/>
  <p:tag name="KSO_WM_BEAUTIFY_FLAG" val="#wm#"/>
  <p:tag name="KSO_WM_UNIT_DECORATE_INFO" val="{&quot;DecorateInfoH&quot;:{&quot;IsAbs&quot;:true},&quot;DecorateInfoW&quot;:{&quot;IsAbs&quot;:true},&quot;DecorateInfoX&quot;:{&quot;IsAbs&quot;:true,&quot;Pos&quot;:2},&quot;DecorateInfoY&quot;:{&quot;IsAbs&quot;:true,&quot;Pos&quot;:2},&quot;ReferentInfo&quot;:{&quot;Id&quot;:&quot;f12f0fc8e44f4f9589654230a77a5528&quot;,&quot;X&quot;:{&quot;Pos&quot;:2},&quot;Y&quot;:{&quot;Pos&quot;:0}},&quot;whChangeMode&quot;:0}"/>
  <p:tag name="KSO_WM_CHIP_GROUPID" val="5f5ee1ca4d6848d78f644aec"/>
  <p:tag name="KSO_WM_CHIP_XID" val="5f696412553136823a5e612f"/>
  <p:tag name="KSO_WM_UNIT_TEXT_FILL_FORE_SCHEMECOLOR_INDEX_BRIGHTNESS" val="0"/>
  <p:tag name="KSO_WM_UNIT_TEXT_FILL_FORE_SCHEMECOLOR_INDEX" val="13"/>
  <p:tag name="KSO_WM_UNIT_TEXT_FILL_TYPE" val="1"/>
  <p:tag name="KSO_WM_UNIT_VALUE" val="6"/>
  <p:tag name="KSO_WM_TEMPLATE_ASSEMBLE_XID" val="5faa36bb0f63d42c4847732d"/>
  <p:tag name="KSO_WM_TEMPLATE_ASSEMBLE_GROUPID" val="5faa36bb0f63d42c4847732d"/>
</p:tagLst>
</file>

<file path=ppt/tags/tag333.xml><?xml version="1.0" encoding="utf-8"?>
<p:tagLst xmlns:a="http://schemas.openxmlformats.org/drawingml/2006/main" xmlns:r="http://schemas.openxmlformats.org/officeDocument/2006/relationships" xmlns:p="http://schemas.openxmlformats.org/presentationml/2006/main">
  <p:tag name="KSO_WM_UNIT_BLOCK" val="0"/>
  <p:tag name="KSO_WM_UNIT_DEC_AREA_ID" val="953e71247dbf43e18eb99feb1e3c8b86"/>
  <p:tag name="KSO_WM_UNIT_SM_LIMIT_TYPE" val="0"/>
  <p:tag name="KSO_WM_UNIT_HIGHLIGHT" val="0"/>
  <p:tag name="KSO_WM_UNIT_COMPATIBLE" val="0"/>
  <p:tag name="KSO_WM_UNIT_DIAGRAM_ISNUMVISUAL" val="0"/>
  <p:tag name="KSO_WM_UNIT_DIAGRAM_ISREFERUNIT" val="0"/>
  <p:tag name="KSO_WM_UNIT_TYPE" val="i"/>
  <p:tag name="KSO_WM_UNIT_INDEX" val="2"/>
  <p:tag name="KSO_WM_UNIT_ID" val="diagram20213295_1*i*2"/>
  <p:tag name="KSO_WM_TEMPLATE_CATEGORY" val="diagram"/>
  <p:tag name="KSO_WM_TEMPLATE_INDEX" val="20213295"/>
  <p:tag name="KSO_WM_UNIT_LAYERLEVEL" val="1"/>
  <p:tag name="KSO_WM_TAG_VERSION" val="1.0"/>
  <p:tag name="KSO_WM_BEAUTIFY_FLAG" val="#wm#"/>
  <p:tag name="KSO_WM_UNIT_DECORATE_INFO" val="{&quot;DecorateInfoH&quot;:{&quot;IsAbs&quot;:true},&quot;DecorateInfoW&quot;:{&quot;IsAbs&quot;:true},&quot;DecorateInfoX&quot;:{&quot;IsAbs&quot;:true,&quot;Pos&quot;:2},&quot;DecorateInfoY&quot;:{&quot;IsAbs&quot;:true,&quot;Pos&quot;:2},&quot;ReferentInfo&quot;:{&quot;Id&quot;:&quot;f12f0fc8e44f4f9589654230a77a5528&quot;,&quot;X&quot;:{&quot;Pos&quot;:2},&quot;Y&quot;:{&quot;Pos&quot;:0}},&quot;whChangeMode&quot;:0}"/>
  <p:tag name="KSO_WM_CHIP_GROUPID" val="5f5ee1ca4d6848d78f644aec"/>
  <p:tag name="KSO_WM_CHIP_XID" val="5f696412553136823a5e612f"/>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3"/>
  <p:tag name="KSO_WM_UNIT_TEXT_FILL_TYPE" val="1"/>
  <p:tag name="KSO_WM_UNIT_VALUE" val="6"/>
  <p:tag name="KSO_WM_TEMPLATE_ASSEMBLE_XID" val="5faa36bb0f63d42c4847732d"/>
  <p:tag name="KSO_WM_TEMPLATE_ASSEMBLE_GROUPID" val="5faa36bb0f63d42c4847732d"/>
</p:tagLst>
</file>

<file path=ppt/tags/tag33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20191678"/>
  <p:tag name="KSO_WM_SLIDE_ID" val="diagram20191678_2"/>
  <p:tag name="KSO_WM_TEMPLATE_SUBCATEGORY" val="0"/>
  <p:tag name="KSO_WM_SLIDE_TYPE" val="text"/>
  <p:tag name="KSO_WM_SLIDE_SUBTYPE" val="diag"/>
  <p:tag name="KSO_WM_SLIDE_ITEM_CNT" val="3"/>
  <p:tag name="KSO_WM_SLIDE_INDEX" val="2"/>
  <p:tag name="KSO_WM_SLIDE_SIZE" val="891.216*192.6"/>
  <p:tag name="KSO_WM_SLIDE_POSITION" val="34.1506*279"/>
  <p:tag name="KSO_WM_DIAGRAM_GROUP_CODE" val="l1-1"/>
  <p:tag name="KSO_WM_SLIDE_DIAGTYPE" val="l"/>
  <p:tag name="KSO_WM_TAG_VERSION" val="1.0"/>
  <p:tag name="KSO_WM_SLIDE_LAYOUT" val="a_f_l"/>
  <p:tag name="KSO_WM_SLIDE_LAYOUT_CNT" val="1_1_1"/>
  <p:tag name="KSO_WM_TEMPLATE_MASTER_TYPE" val="0"/>
  <p:tag name="KSO_WM_TEMPLATE_COLOR_TYPE" val="0"/>
</p:tagLst>
</file>

<file path=ppt/tags/tag3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191678_2*i*1"/>
  <p:tag name="KSO_WM_TEMPLATE_CATEGORY" val="diagram"/>
  <p:tag name="KSO_WM_TEMPLATE_INDEX" val="20191678"/>
  <p:tag name="KSO_WM_UNIT_LAYERLEVEL" val="1"/>
  <p:tag name="KSO_WM_TAG_VERSION" val="1.0"/>
  <p:tag name="KSO_WM_BEAUTIFY_FLAG" val="#wm#"/>
  <p:tag name="KSO_WM_UNIT_FILL_FORE_SCHEMECOLOR_INDEX" val="13"/>
  <p:tag name="KSO_WM_UNIT_FILL_TYPE" val="1"/>
  <p:tag name="KSO_WM_UNIT_TEXT_FILL_FORE_SCHEMECOLOR_INDEX" val="2"/>
  <p:tag name="KSO_WM_UNIT_TEXT_FILL_TYPE" val="1"/>
  <p:tag name="KSO_WM_UNIT_USESOURCEFORMAT_APPLY" val="1"/>
</p:tagLst>
</file>

<file path=ppt/tags/tag3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191678_2*l_h_i*1_2_2"/>
  <p:tag name="KSO_WM_TEMPLATE_CATEGORY" val="diagram"/>
  <p:tag name="KSO_WM_TEMPLATE_INDEX" val="20191678"/>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3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191678_2*l_h_i*1_3_2"/>
  <p:tag name="KSO_WM_TEMPLATE_CATEGORY" val="diagram"/>
  <p:tag name="KSO_WM_TEMPLATE_INDEX" val="20191678"/>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3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191678_2*l_h_i*1_1_2"/>
  <p:tag name="KSO_WM_TEMPLATE_CATEGORY" val="diagram"/>
  <p:tag name="KSO_WM_TEMPLATE_INDEX" val="20191678"/>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3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91678_2*l_h_i*1_2_1"/>
  <p:tag name="KSO_WM_TEMPLATE_CATEGORY" val="diagram"/>
  <p:tag name="KSO_WM_TEMPLATE_INDEX" val="20191678"/>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40.xml><?xml version="1.0" encoding="utf-8"?>
<p:tagLst xmlns:a="http://schemas.openxmlformats.org/drawingml/2006/main" xmlns:r="http://schemas.openxmlformats.org/officeDocument/2006/relationships" xmlns:p="http://schemas.openxmlformats.org/presentationml/2006/main">
  <p:tag name="KSO_WM_UNIT_PRESET_TEXT" val="点击输入本栏的具体文本内容"/>
  <p:tag name="KSO_WM_UNIT_NOCLEAR" val="0"/>
  <p:tag name="KSO_WM_UNIT_VALUE" val="34"/>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91678_2*l_h_f*1_2_1"/>
  <p:tag name="KSO_WM_TEMPLATE_CATEGORY" val="diagram"/>
  <p:tag name="KSO_WM_TEMPLATE_INDEX" val="20191678"/>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41.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点击添加小标题"/>
  <p:tag name="KSO_WM_UNIT_NOCLEAR" val="0"/>
  <p:tag name="KSO_WM_UNIT_VALUE" val="11"/>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191678_2*l_h_a*1_2_1"/>
  <p:tag name="KSO_WM_TEMPLATE_CATEGORY" val="diagram"/>
  <p:tag name="KSO_WM_TEMPLATE_INDEX" val="20191678"/>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191678_2*l_h_i*1_3_1"/>
  <p:tag name="KSO_WM_TEMPLATE_CATEGORY" val="diagram"/>
  <p:tag name="KSO_WM_TEMPLATE_INDEX" val="20191678"/>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43.xml><?xml version="1.0" encoding="utf-8"?>
<p:tagLst xmlns:a="http://schemas.openxmlformats.org/drawingml/2006/main" xmlns:r="http://schemas.openxmlformats.org/officeDocument/2006/relationships" xmlns:p="http://schemas.openxmlformats.org/presentationml/2006/main">
  <p:tag name="KSO_WM_UNIT_PRESET_TEXT" val="点击输入本栏的具体文本内容"/>
  <p:tag name="KSO_WM_UNIT_NOCLEAR" val="0"/>
  <p:tag name="KSO_WM_UNIT_VALUE" val="34"/>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91678_2*l_h_f*1_3_1"/>
  <p:tag name="KSO_WM_TEMPLATE_CATEGORY" val="diagram"/>
  <p:tag name="KSO_WM_TEMPLATE_INDEX" val="20191678"/>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44.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点击添加小标题"/>
  <p:tag name="KSO_WM_UNIT_NOCLEAR" val="0"/>
  <p:tag name="KSO_WM_UNIT_VALUE" val="11"/>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191678_2*l_h_a*1_3_1"/>
  <p:tag name="KSO_WM_TEMPLATE_CATEGORY" val="diagram"/>
  <p:tag name="KSO_WM_TEMPLATE_INDEX" val="20191678"/>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91678_2*l_h_i*1_1_1"/>
  <p:tag name="KSO_WM_TEMPLATE_CATEGORY" val="diagram"/>
  <p:tag name="KSO_WM_TEMPLATE_INDEX" val="20191678"/>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46.xml><?xml version="1.0" encoding="utf-8"?>
<p:tagLst xmlns:a="http://schemas.openxmlformats.org/drawingml/2006/main" xmlns:r="http://schemas.openxmlformats.org/officeDocument/2006/relationships" xmlns:p="http://schemas.openxmlformats.org/presentationml/2006/main">
  <p:tag name="KSO_WM_UNIT_PRESET_TEXT" val="点击输入本栏的具体文本内容"/>
  <p:tag name="KSO_WM_UNIT_NOCLEAR" val="0"/>
  <p:tag name="KSO_WM_UNIT_VALUE" val="34"/>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91678_2*l_h_f*1_1_1"/>
  <p:tag name="KSO_WM_TEMPLATE_CATEGORY" val="diagram"/>
  <p:tag name="KSO_WM_TEMPLATE_INDEX" val="20191678"/>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47.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点击添加小标题"/>
  <p:tag name="KSO_WM_UNIT_NOCLEAR" val="0"/>
  <p:tag name="KSO_WM_UNIT_VALUE" val="11"/>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91678_2*l_h_a*1_1_1"/>
  <p:tag name="KSO_WM_TEMPLATE_CATEGORY" val="diagram"/>
  <p:tag name="KSO_WM_TEMPLATE_INDEX" val="20191678"/>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48.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添加标题"/>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91678_2*a*1"/>
  <p:tag name="KSO_WM_TEMPLATE_CATEGORY" val="diagram"/>
  <p:tag name="KSO_WM_TEMPLATE_INDEX" val="20191678"/>
  <p:tag name="KSO_WM_UNIT_LAYERLEVEL" val="1"/>
  <p:tag name="KSO_WM_TAG_VERSION" val="1.0"/>
  <p:tag name="KSO_WM_BEAUTIFY_FLAG" val="#wm#"/>
  <p:tag name="KSO_WM_UNIT_TEXT_FILL_FORE_SCHEMECOLOR_INDEX" val="14"/>
  <p:tag name="KSO_WM_UNIT_TEXT_FILL_TYPE" val="1"/>
  <p:tag name="KSO_WM_UNIT_USESOURCEFORMAT_APPLY" val="1"/>
</p:tagLst>
</file>

<file path=ppt/tags/tag349.xml><?xml version="1.0" encoding="utf-8"?>
<p:tagLst xmlns:a="http://schemas.openxmlformats.org/drawingml/2006/main" xmlns:r="http://schemas.openxmlformats.org/officeDocument/2006/relationships" xmlns:p="http://schemas.openxmlformats.org/presentationml/2006/main">
  <p:tag name="KSO_WM_SLIDE_ID" val="diagram20212324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92"/>
  <p:tag name="KSO_WM_SLIDE_POSITION" val="0*48"/>
  <p:tag name="KSO_WM_TAG_VERSION" val="1.0"/>
  <p:tag name="KSO_WM_BEAUTIFY_FLAG" val="#wm#"/>
  <p:tag name="KSO_WM_TEMPLATE_CATEGORY" val="diagram"/>
  <p:tag name="KSO_WM_TEMPLATE_INDEX" val="20212324"/>
  <p:tag name="KSO_WM_SLIDE_LAYOUT" val="a_d_f"/>
  <p:tag name="KSO_WM_SLIDE_LAYOUT_CNT" val="1_1_1"/>
  <p:tag name="KSO_WM_SLIDE_LAYOUT_INFO" val="{&quot;backgroundInfo&quot;:[{&quot;bottom&quot;:0,&quot;bottomAbs&quot;:false,&quot;left&quot;:0,&quot;leftAbs&quot;:false,&quot;right&quot;:0,&quot;rightAbs&quot;:false,&quot;top&quot;:0.80000000000000004,&quot;topAbs&quot;:false,&quot;type&quot;:&quot;bottomTop&quot;}],&quot;direction&quot;:1,&quot;id&quot;:&quot;2020-10-22T10:23:07&quot;,&quot;maxSize&quot;:{&quot;size1&quot;:47.5},&quot;minSize&quot;:{&quot;size1&quot;:47.5},&quot;normalSize&quot;:{&quot;size1&quot;:47.5},&quot;subLayout&quot;:[{&quot;id&quot;:&quot;2020-10-22T10:23:07&quot;,&quot;margin&quot;:{&quot;bottom&quot;:3.809999942779541,&quot;left&quot;:3.809999942779541,&quot;right&quot;:0,&quot;top&quot;:3.3870000839233398},&quot;type&quot;:0},{&quot;id&quot;:&quot;2020-10-22T10:23:07&quot;,&quot;maxSize&quot;:{&quot;size1&quot;:40},&quot;minSize&quot;:{&quot;size1&quot;:28.899999999999999},&quot;normalSize&quot;:{&quot;size1&quot;:28.900185185185187},&quot;subLayout&quot;:[{&quot;id&quot;:&quot;2020-10-22T10:23:07&quot;,&quot;margin&quot;:{&quot;bottom&quot;:0.026000002399086952,&quot;left&quot;:1.6929999589920044,&quot;right&quot;:5.0799999237060547,&quot;top&quot;:3.3870000839233398},&quot;type&quot;:0},{&quot;id&quot;:&quot;2020-10-22T10:23:07&quot;,&quot;margin&quot;:{&quot;bottom&quot;:3.809999942779541,&quot;left&quot;:1.6929999589920044,&quot;right&quot;:5.0799999237060547,&quot;top&quot;:0.3970000147819519},&quot;type&quot;:0}],&quot;type&quot;:0}],&quot;type&quot;:0}"/>
  <p:tag name="KSO_WM_SLIDE_BACKGROUND" val="[&quot;bottomTop&quot;]"/>
  <p:tag name="KSO_WM_SLIDE_RATIO" val="1.777778"/>
  <p:tag name="KSO_WM_CHIP_INFOS" val="{&quot;layout_type&quot;:&quot;topbottom&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FILLPROP" val="[[{&quot;fill_id&quot;:&quot;02bb9523bf4f4101962a0be620e45376&quot;,&quot;fill_align&quot;:&quot;cm&quot;,&quot;text_align&quot;:&quot;cm&quot;,&quot;text_direction&quot;:&quot;horizontal&quot;,&quot;chip_types&quot;:[&quot;pictext&quot;,&quot;picture&quot;],&quot;support_features&quot;:[&quot;collage&quot;,&quot;carousel&quot;]},{&quot;fill_id&quot;:&quot;a0b8cba4d9cd462ea065409108d13498&quot;,&quot;fill_align&quot;:&quot;lb&quot;,&quot;text_align&quot;:&quot;lb&quot;,&quot;text_direction&quot;:&quot;horizontal&quot;,&quot;chip_types&quot;:[&quot;header&quot;]},{&quot;fill_id&quot;:&quot;2ff85fce179146c9b7920f7a9c562dd7&quot;,&quot;fill_align&quot;:&quot;lt&quot;,&quot;text_align&quot;:&quot;lt&quot;,&quot;text_direction&quot;:&quot;horizontal&quot;,&quot;chip_types&quot;:[&quot;text&quot;,&quot;picture&quot;,&quot;chart&quot;,&quot;table&quot;]}]]"/>
  <p:tag name="KSO_WM_CHIP_XID" val="5f310beb9c36e2348c3ef65f"/>
  <p:tag name="KSO_WM_CHIP_GROUPID" val="5f310beb9c36e2348c3ef65e"/>
  <p:tag name="KSO_WM_SLIDE_BK_DARK_LIGHT" val="2"/>
  <p:tag name="KSO_WM_SLIDE_BACKGROUND_TYPE" val="bottomTop"/>
  <p:tag name="KSO_WM_SLIDE_SUPPORT_FEATURE_TYPE" val="3"/>
  <p:tag name="KSO_WM_TEMPLATE_ASSEMBLE_XID" val="5f90ed0be01a7e847d6cf10d"/>
  <p:tag name="KSO_WM_TEMPLATE_ASSEMBLE_GROUPID" val="5f90ed0be01a7e847d6cf10d"/>
</p:tagLst>
</file>

<file path=ppt/tags/tag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12324_1*i*1"/>
  <p:tag name="KSO_WM_UNIT_LAYERLEVEL" val="1"/>
  <p:tag name="KSO_WM_TAG_VERSION" val="1.0"/>
  <p:tag name="KSO_WM_BEAUTIFY_FLAG" val="#wm#"/>
  <p:tag name="KSO_WM_UNIT_TYPE" val="i"/>
  <p:tag name="KSO_WM_UNIT_INDEX" val="1"/>
  <p:tag name="KSO_WM_UNIT_SUBTYPE" val="h"/>
  <p:tag name="KSO_WM_SLIDE_BACKGROUND_TYPE" val="bottomTop"/>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12324"/>
  <p:tag name="KSO_WM_UNIT_VALUE" val="265"/>
  <p:tag name="KSO_WM_TEMPLATE_ASSEMBLE_XID" val="5f90ed0be01a7e847d6cf10d"/>
  <p:tag name="KSO_WM_TEMPLATE_ASSEMBLE_GROUPID" val="5f90ed0be01a7e847d6cf10d"/>
</p:tagLst>
</file>

<file path=ppt/tags/tag3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12324_1*i*2"/>
  <p:tag name="KSO_WM_TEMPLATE_CATEGORY" val="diagram"/>
  <p:tag name="KSO_WM_TEMPLATE_INDEX" val="20212324"/>
  <p:tag name="KSO_WM_UNIT_LAYERLEVEL" val="1"/>
  <p:tag name="KSO_WM_TAG_VERSION" val="1.0"/>
  <p:tag name="KSO_WM_BEAUTIFY_FLAG" val="#wm#"/>
  <p:tag name="KSO_WM_UNIT_TYPE" val="i"/>
  <p:tag name="KSO_WM_UNIT_INDEX" val="2"/>
  <p:tag name="KSO_WM_UNIT_BLOCK" val="0"/>
  <p:tag name="KSO_WM_UNIT_SM_LIMIT_TYPE" val="1"/>
  <p:tag name="KSO_WM_UNIT_DEC_AREA_ID" val="56143863f9a54ad682c3a8742bb3f9e2"/>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CHIP_GROUPID" val="5f310beb9c36e2348c3ef65e"/>
  <p:tag name="KSO_WM_CHIP_XID" val="5f310beb9c36e2348c3ef65f"/>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2"/>
  <p:tag name="KSO_WM_UNIT_TEXT_FILL_TYPE" val="1"/>
  <p:tag name="KSO_WM_UNIT_VALUE" val="900"/>
  <p:tag name="KSO_WM_TEMPLATE_ASSEMBLE_XID" val="5f90ed0be01a7e847d6cf10d"/>
  <p:tag name="KSO_WM_TEMPLATE_ASSEMBLE_GROUPID" val="5f90ed0be01a7e847d6cf10d"/>
</p:tagLst>
</file>

<file path=ppt/tags/tag352.xml><?xml version="1.0" encoding="utf-8"?>
<p:tagLst xmlns:a="http://schemas.openxmlformats.org/drawingml/2006/main" xmlns:r="http://schemas.openxmlformats.org/officeDocument/2006/relationships" xmlns:p="http://schemas.openxmlformats.org/presentationml/2006/main">
  <p:tag name="KSO_WM_UNIT_VALUE" val="1184*1142"/>
  <p:tag name="KSO_WM_UNIT_HIGHLIGHT" val="0"/>
  <p:tag name="KSO_WM_UNIT_COMPATIBLE" val="0"/>
  <p:tag name="KSO_WM_UNIT_DIAGRAM_ISNUMVISUAL" val="0"/>
  <p:tag name="KSO_WM_UNIT_DIAGRAM_ISREFERUNIT" val="0"/>
  <p:tag name="KSO_WM_UNIT_TYPE" val="d"/>
  <p:tag name="KSO_WM_UNIT_INDEX" val="1"/>
  <p:tag name="KSO_WM_UNIT_ID" val="diagram20212324_1*d*1"/>
  <p:tag name="KSO_WM_TEMPLATE_CATEGORY" val="diagram"/>
  <p:tag name="KSO_WM_TEMPLATE_INDEX" val="20212324"/>
  <p:tag name="KSO_WM_UNIT_LAYERLEVEL" val="1"/>
  <p:tag name="KSO_WM_TAG_VERSION" val="1.0"/>
  <p:tag name="KSO_WM_BEAUTIFY_FLAG" val="#wm#"/>
  <p:tag name="KSO_WM_CHIP_GROUPID" val="5e7310da9a230a26b9e88a19"/>
  <p:tag name="KSO_WM_CHIP_XID" val="5e7310da9a230a26b9e88a1a"/>
  <p:tag name="KSO_WM_UNIT_DEC_AREA_ID" val="1847d8e750e5419eb9d102e70fff20b6"/>
  <p:tag name="KSO_WM_UNIT_DECORATE_INFO" val=""/>
  <p:tag name="KSO_WM_UNIT_SM_LIMIT_TYPE" val=""/>
  <p:tag name="KSO_WM_CHIP_FILLAREA_FILL_RULE" val="{&quot;fill_align&quot;:&quot;cm&quot;,&quot;fill_mode&quot;:&quot;full&quot;,&quot;sacle_strategy&quot;:&quot;smart&quot;}"/>
  <p:tag name="KSO_WM_ASSEMBLE_CHIP_INDEX" val="aa8710c77f364b5294dfbdd32b3729e0"/>
  <p:tag name="KSO_WM_UNIT_PLACING_PICTURE" val="aa8710c77f364b5294dfbdd32b3729e0"/>
  <p:tag name="KSO_WM_UNIT_SUPPORT_UNIT_TYPE" val="[&quot;d&quot;]"/>
  <p:tag name="KSO_WM_TEMPLATE_ASSEMBLE_XID" val="5f90ed0be01a7e847d6cf10d"/>
  <p:tag name="KSO_WM_TEMPLATE_ASSEMBLE_GROUPID" val="5f90ed0be01a7e847d6cf10d"/>
  <p:tag name="REFSHAPE" val="1768390068"/>
</p:tagLst>
</file>

<file path=ppt/tags/tag353.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8"/>
  <p:tag name="KSO_WM_UNIT_HIGHLIGHT" val="0"/>
  <p:tag name="KSO_WM_UNIT_COMPATIBLE" val="0"/>
  <p:tag name="KSO_WM_UNIT_DIAGRAM_ISNUMVISUAL" val="0"/>
  <p:tag name="KSO_WM_UNIT_DIAGRAM_ISREFERUNIT" val="0"/>
  <p:tag name="KSO_WM_UNIT_TYPE" val="a"/>
  <p:tag name="KSO_WM_UNIT_INDEX" val="1"/>
  <p:tag name="KSO_WM_UNIT_ID" val="diagram20212324_1*a*1"/>
  <p:tag name="KSO_WM_TEMPLATE_CATEGORY" val="diagram"/>
  <p:tag name="KSO_WM_TEMPLATE_INDEX" val="20212324"/>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9d2ebaef304065a88660f43b4f6646"/>
  <p:tag name="KSO_WM_UNIT_DECORATE_INFO" val=""/>
  <p:tag name="KSO_WM_UNIT_SM_LIMIT_TYPE" val=""/>
  <p:tag name="KSO_WM_CHIP_FILLAREA_FILL_RULE" val="{&quot;fill_align&quot;:&quot;lb&quot;,&quot;fill_mode&quot;:&quot;full&quot;,&quot;sacle_strategy&quot;:&quot;smart&quot;}"/>
  <p:tag name="KSO_WM_ASSEMBLE_CHIP_INDEX" val="a33e872a74c54be5b7210bd35bbee1c3"/>
  <p:tag name="KSO_WM_UNIT_TEXT_FILL_FORE_SCHEMECOLOR_INDEX_BRIGHTNESS" val="0"/>
  <p:tag name="KSO_WM_UNIT_TEXT_FILL_FORE_SCHEMECOLOR_INDEX" val="13"/>
  <p:tag name="KSO_WM_UNIT_TEXT_FILL_TYPE" val="1"/>
  <p:tag name="KSO_WM_TEMPLATE_ASSEMBLE_XID" val="5f90ed0be01a7e847d6cf10d"/>
  <p:tag name="KSO_WM_TEMPLATE_ASSEMBLE_GROUPID" val="5f90ed0be01a7e847d6cf10d"/>
</p:tagLst>
</file>

<file path=ppt/tags/tag354.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2324_1*f*1"/>
  <p:tag name="KSO_WM_TEMPLATE_CATEGORY" val="diagram"/>
  <p:tag name="KSO_WM_TEMPLATE_INDEX" val="20212324"/>
  <p:tag name="KSO_WM_UNIT_LAYERLEVEL" val="1"/>
  <p:tag name="KSO_WM_TAG_VERSION" val="1.0"/>
  <p:tag name="KSO_WM_BEAUTIFY_FLAG" val="#wm#"/>
  <p:tag name="KSO_WM_UNIT_DEFAULT_FONT" val="14;20;2"/>
  <p:tag name="KSO_WM_UNIT_BLOCK" val="0"/>
  <p:tag name="KSO_WM_UNIT_VALUE" val="105"/>
  <p:tag name="KSO_WM_UNIT_SHOW_EDIT_AREA_INDICATION" val="1"/>
  <p:tag name="KSO_WM_CHIP_GROUPID" val="5e6b05596848fb12bee65ac8"/>
  <p:tag name="KSO_WM_CHIP_XID" val="5e6b05596848fb12bee65aca"/>
  <p:tag name="KSO_WM_UNIT_DEC_AREA_ID" val="e0f4c8c9bab04fff9d8746a83755ff2a"/>
  <p:tag name="KSO_WM_UNIT_DECORATE_INFO" val=""/>
  <p:tag name="KSO_WM_UNIT_SM_LIMIT_TYPE" val=""/>
  <p:tag name="KSO_WM_CHIP_FILLAREA_FILL_RULE" val="{&quot;fill_align&quot;:&quot;lt&quot;,&quot;fill_mode&quot;:&quot;full&quot;,&quot;sacle_strategy&quot;:&quot;smart&quot;}"/>
  <p:tag name="KSO_WM_ASSEMBLE_CHIP_INDEX" val="e227715cbc304325a65499d903619df9"/>
  <p:tag name="KSO_WM_UNIT_SUPPORT_UNIT_TYPE" val="[&quot;d&quot;,&quot;α&quot;,&quot;β&quot;]"/>
  <p:tag name="KSO_WM_UNIT_TEXT_FILL_FORE_SCHEMECOLOR_INDEX_BRIGHTNESS" val="0.25"/>
  <p:tag name="KSO_WM_UNIT_TEXT_FILL_FORE_SCHEMECOLOR_INDEX" val="13"/>
  <p:tag name="KSO_WM_UNIT_TEXT_FILL_TYPE" val="1"/>
  <p:tag name="KSO_WM_TEMPLATE_ASSEMBLE_XID" val="5f90ed0be01a7e847d6cf10d"/>
  <p:tag name="KSO_WM_TEMPLATE_ASSEMBLE_GROUPID" val="5f90ed0be01a7e847d6cf10d"/>
</p:tagLst>
</file>

<file path=ppt/tags/tag355.xml><?xml version="1.0" encoding="utf-8"?>
<p:tagLst xmlns:a="http://schemas.openxmlformats.org/drawingml/2006/main" xmlns:r="http://schemas.openxmlformats.org/officeDocument/2006/relationships" xmlns:p="http://schemas.openxmlformats.org/presentationml/2006/main">
  <p:tag name="KSO_WM_SLIDE_ID" val="diagram20213318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864*396"/>
  <p:tag name="KSO_WM_SLIDE_POSITION" val="48*48"/>
  <p:tag name="KSO_WM_TAG_VERSION" val="1.0"/>
  <p:tag name="KSO_WM_BEAUTIFY_FLAG" val="#wm#"/>
  <p:tag name="KSO_WM_TEMPLATE_CATEGORY" val="diagram"/>
  <p:tag name="KSO_WM_TEMPLATE_INDEX" val="20213318"/>
  <p:tag name="KSO_WM_SLIDE_LAYOUT" val="a_d_f"/>
  <p:tag name="KSO_WM_SLIDE_LAYOUT_CNT" val="1_1_1"/>
  <p:tag name="KSO_WM_SLIDE_BACKGROUND" val="[&quot;general&quot;]"/>
  <p:tag name="KSO_WM_SLIDE_RATIO" val="1.777778"/>
  <p:tag name="KSO_WM_CHIP_INFOS" val="{&quot;type&quot;:0,&quot;layout_type&quot;:&quot;topbottom&quot;,&quot;layout_feature&quot;:1,&quot;aspect_ratio&quot;:&quot;16:9&quot;,&quot;same_font_size&quot;:tru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t&quot;,&quot;text_direction&quot;:&quot;horizontal&quot;,&quot;support_big_font&quot;:false,&quot;fill_id&quot;:&quot;fbc1d1c81b9c4bca8f09873cfc4ac6db&quot;,&quot;fill_align&quot;:&quot;lt&quot;,&quot;chip_types&quot;:[&quot;header&quot;]},{&quot;text_align&quot;:&quot;lm&quot;,&quot;text_direction&quot;:&quot;horizontal&quot;,&quot;support_big_font&quot;:false,&quot;fill_id&quot;:&quot;2309cd69c72c4ec9add97218b8be879d&quot;,&quot;fill_align&quot;:&quot;cm&quot;,&quot;chip_types&quot;:[&quot;text&quot;,&quot;picture&quot;]},{&quot;text_align&quot;:&quot;lm&quot;,&quot;text_direction&quot;:&quot;horizontal&quot;,&quot;support_big_font&quot;:false,&quot;fill_id&quot;:&quot;f9453295f896499082c4596d22b07337&quot;,&quot;fill_align&quot;:&quot;cm&quot;,&quot;chip_types&quot;:[&quot;text&quot;,&quot;picture&quot;]}]]"/>
  <p:tag name="KSO_WM_CHIP_XID" val="5f696413553136823a5e6143"/>
  <p:tag name="KSO_WM_CHIP_GROUPID" val="5f5ee1ca4d6848d78f644aec"/>
  <p:tag name="KSO_WM_SLIDE_BK_DARK_LIGHT" val="2"/>
  <p:tag name="KSO_WM_SLIDE_BACKGROUND_TYPE" val="general"/>
  <p:tag name="KSO_WM_SLIDE_SUPPORT_FEATURE_TYPE" val="0"/>
  <p:tag name="KSO_WM_TEMPLATE_ASSEMBLE_XID" val="5fa9ef4aacfdea5937ad5f35"/>
  <p:tag name="KSO_WM_TEMPLATE_ASSEMBLE_GROUPID" val="5fa9ef4aacfdea5937ad5f35"/>
  <p:tag name="KSO_WM_SLIDE_LAYOUT_INFO" val="{&quot;backgroundInfo&quot;:[{&quot;bottom&quot;:0,&quot;bottomAbs&quot;:false,&quot;left&quot;:0,&quot;leftAbs&quot;:false,&quot;right&quot;:0,&quot;rightAbs&quot;:false,&quot;top&quot;:0,&quot;topAbs&quot;:false,&quot;type&quot;:&quot;general&quot;}],&quot;id&quot;:&quot;2020-11-10T09:39:26&quot;,&quot;maxSize&quot;:{&quot;size1&quot;:26.699999999999999},&quot;minSize&quot;:{&quot;size1&quot;:17.800000000000001},&quot;normalSize&quot;:{&quot;size1&quot;:18.31111111111111},&quot;subLayout&quot;:[{&quot;id&quot;:&quot;2020-11-10T09:39:26&quot;,&quot;margin&quot;:{&quot;bottom&quot;:0,&quot;left&quot;:1.6929999589920044,&quot;right&quot;:1.6929999589920044,&quot;top&quot;:1.6929999589920044},&quot;type&quot;:0},{&quot;direction&quot;:1,&quot;id&quot;:&quot;2020-11-10T09:39:26&quot;,&quot;maxSize&quot;:{&quot;size1&quot;:62.499647455891441},&quot;minSize&quot;:{&quot;size1&quot;:29.999647455891438},&quot;normalSize&quot;:{&quot;size1&quot;:32.956678705891441},&quot;subLayout&quot;:[{&quot;id&quot;:&quot;2020-11-10T09:39:26&quot;,&quot;margin&quot;:{&quot;bottom&quot;:2.5399999618530273,&quot;left&quot;:2.9630000591278076,&quot;right&quot;:0.026000002399086952,&quot;top&quot;:2.1170001029968262},&quot;type&quot;:0},{&quot;id&quot;:&quot;2020-11-10T09:39:26&quot;,&quot;margin&quot;:{&quot;bottom&quot;:2.5399999618530273,&quot;left&quot;:2.937000036239624,&quot;right&quot;:2.5399999618530273,&quot;top&quot;:2.1170001029968262},&quot;type&quot;:0}],&quot;type&quot;:0}],&quot;type&quot;:0}"/>
  <p:tag name="KSO_WM_SLIDE_CAN_ADD_NAVIGATION" val="1"/>
  <p:tag name="FIXED_XID_TMP" val="5f5ee1ca4d6848d78f644aec"/>
  <p:tag name="KSO_WM_CHIP_DECFILLPROP" val="[]"/>
  <p:tag name="KSO_WM_SLIDE_SAME_FONT_SIZE" val="1"/>
</p:tagLst>
</file>

<file path=ppt/tags/tag3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3318_1*i*1"/>
  <p:tag name="KSO_WM_TEMPLATE_CATEGORY" val="diagram"/>
  <p:tag name="KSO_WM_TEMPLATE_INDEX" val="20213318"/>
  <p:tag name="KSO_WM_UNIT_LAYERLEVEL" val="1"/>
  <p:tag name="KSO_WM_TAG_VERSION" val="1.0"/>
  <p:tag name="KSO_WM_BEAUTIFY_FLAG" val="#wm#"/>
  <p:tag name="KSO_WM_UNIT_BLOCK" val="0"/>
  <p:tag name="KSO_WM_UNIT_SM_LIMIT_TYPE" val="2"/>
  <p:tag name="KSO_WM_UNIT_DEC_AREA_ID" val="bea9b31c3386430b8b6dbd14e4f3620b"/>
  <p:tag name="KSO_WM_UNIT_DECORATE_INFO" val="{&quot;DecorateInfoH&quot;:{&quot;IsAbs&quot;:false},&quot;DecorateInfoW&quot;:{&quot;IsAbs&quot;:false},&quot;DecorateInfoX&quot;:{&quot;IsAbs&quot;:true,&quot;Pos&quot;:2},&quot;DecorateInfoY&quot;:{&quot;IsAbs&quot;:true,&quot;Pos&quot;:2},&quot;ReferentInfo&quot;:{&quot;Id&quot;:&quot;e760a98e88e44e6d80a3cef46bc10928&quot;,&quot;X&quot;:{&quot;Pos&quot;:2},&quot;Y&quot;:{&quot;Pos&quot;:2}},&quot;whChangeMode&quot;:1}"/>
  <p:tag name="KSO_WM_CHIP_GROUPID" val="5f5ee1ca4d6848d78f644aec"/>
  <p:tag name="KSO_WM_CHIP_XID" val="5f696413553136823a5e6143"/>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286"/>
  <p:tag name="KSO_WM_TEMPLATE_ASSEMBLE_XID" val="5fa9ef4aacfdea5937ad5f35"/>
  <p:tag name="KSO_WM_TEMPLATE_ASSEMBLE_GROUPID" val="5fa9ef4aacfdea5937ad5f35"/>
</p:tagLst>
</file>

<file path=ppt/tags/tag3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13318_1*i*2"/>
  <p:tag name="KSO_WM_TEMPLATE_CATEGORY" val="diagram"/>
  <p:tag name="KSO_WM_TEMPLATE_INDEX" val="20213318"/>
  <p:tag name="KSO_WM_UNIT_LAYERLEVEL" val="1"/>
  <p:tag name="KSO_WM_TAG_VERSION" val="1.0"/>
  <p:tag name="KSO_WM_BEAUTIFY_FLAG" val="#wm#"/>
  <p:tag name="KSO_WM_UNIT_BLOCK" val="0"/>
  <p:tag name="KSO_WM_UNIT_SM_LIMIT_TYPE" val="2"/>
  <p:tag name="KSO_WM_UNIT_DEC_AREA_ID" val="9abe08645cda4d389aaf375ab4088728"/>
  <p:tag name="KSO_WM_UNIT_DECORATE_INFO" val="{&quot;DecorateInfoH&quot;:{&quot;IsAbs&quot;:false},&quot;DecorateInfoW&quot;:{&quot;IsAbs&quot;:false},&quot;DecorateInfoX&quot;:{&quot;IsAbs&quot;:true,&quot;Pos&quot;:2},&quot;DecorateInfoY&quot;:{&quot;IsAbs&quot;:true,&quot;Pos&quot;:2},&quot;ReferentInfo&quot;:{&quot;Id&quot;:&quot;f69a369412114d78a7fc25d781b21fb7&quot;,&quot;X&quot;:{&quot;Pos&quot;:2},&quot;Y&quot;:{&quot;Pos&quot;:2}},&quot;whChangeMode&quot;:1}"/>
  <p:tag name="KSO_WM_CHIP_GROUPID" val="5f5ee1ca4d6848d78f644aec"/>
  <p:tag name="KSO_WM_CHIP_XID" val="5f696413553136823a5e6143"/>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286"/>
  <p:tag name="KSO_WM_TEMPLATE_ASSEMBLE_XID" val="5fa9ef4aacfdea5937ad5f35"/>
  <p:tag name="KSO_WM_TEMPLATE_ASSEMBLE_GROUPID" val="5fa9ef4aacfdea5937ad5f35"/>
</p:tagLst>
</file>

<file path=ppt/tags/tag3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13318_1*i*3"/>
  <p:tag name="KSO_WM_TEMPLATE_CATEGORY" val="diagram"/>
  <p:tag name="KSO_WM_TEMPLATE_INDEX" val="20213318"/>
  <p:tag name="KSO_WM_UNIT_LAYERLEVEL" val="1"/>
  <p:tag name="KSO_WM_TAG_VERSION" val="1.0"/>
  <p:tag name="KSO_WM_BEAUTIFY_FLAG" val="#wm#"/>
  <p:tag name="KSO_WM_UNIT_BLOCK" val="0"/>
  <p:tag name="KSO_WM_UNIT_SM_LIMIT_TYPE" val="2"/>
  <p:tag name="KSO_WM_UNIT_DEC_AREA_ID" val="f69a369412114d78a7fc25d781b21fb7"/>
  <p:tag name="KSO_WM_UNIT_DECORATE_INFO" val="{&quot;DecorateInfoH&quot;:{&quot;IsAbs&quot;:false},&quot;DecorateInfoW&quot;:{&quot;IsAbs&quot;:false},&quot;DecorateInfoX&quot;:{&quot;IsAbs&quot;:true,&quot;Pos&quot;:1},&quot;DecorateInfoY&quot;:{&quot;IsAbs&quot;:true,&quot;Pos&quot;:1},&quot;ReferentInfo&quot;:{&quot;Id&quot;:&quot;e2ccbc1895104bf3b2ea88a776727edb&quot;,&quot;X&quot;:{&quot;Pos&quot;:1},&quot;Y&quot;:{&quot;Pos&quot;:1}},&quot;whChangeMode&quot;:1}"/>
  <p:tag name="KSO_WM_CHIP_GROUPID" val="5f5ee1ca4d6848d78f644aec"/>
  <p:tag name="KSO_WM_CHIP_XID" val="5f696413553136823a5e6143"/>
  <p:tag name="KSO_WM_UNIT_FILL_FORE_SCHEMECOLOR_INDEX_BRIGHTNESS" val="0"/>
  <p:tag name="KSO_WM_UNIT_FILL_FORE_SCHEMECOLOR_INDEX" val="16"/>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286"/>
  <p:tag name="KSO_WM_TEMPLATE_ASSEMBLE_XID" val="5fa9ef4aacfdea5937ad5f35"/>
  <p:tag name="KSO_WM_TEMPLATE_ASSEMBLE_GROUPID" val="5fa9ef4aacfdea5937ad5f35"/>
</p:tagLst>
</file>

<file path=ppt/tags/tag3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13318_1*i*4"/>
  <p:tag name="KSO_WM_TEMPLATE_CATEGORY" val="diagram"/>
  <p:tag name="KSO_WM_TEMPLATE_INDEX" val="20213318"/>
  <p:tag name="KSO_WM_UNIT_LAYERLEVEL" val="1"/>
  <p:tag name="KSO_WM_TAG_VERSION" val="1.0"/>
  <p:tag name="KSO_WM_BEAUTIFY_FLAG" val="#wm#"/>
  <p:tag name="KSO_WM_UNIT_BLOCK" val="0"/>
  <p:tag name="KSO_WM_UNIT_SM_LIMIT_TYPE" val="2"/>
  <p:tag name="KSO_WM_UNIT_DEC_AREA_ID" val="e760a98e88e44e6d80a3cef46bc10928"/>
  <p:tag name="KSO_WM_UNIT_DECORATE_INFO" val="{&quot;DecorateInfoH&quot;:{&quot;IsAbs&quot;:false},&quot;DecorateInfoW&quot;:{&quot;IsAbs&quot;:false},&quot;DecorateInfoX&quot;:{&quot;IsAbs&quot;:true,&quot;Pos&quot;:1},&quot;DecorateInfoY&quot;:{&quot;IsAbs&quot;:true,&quot;Pos&quot;:1},&quot;ReferentInfo&quot;:{&quot;Id&quot;:&quot;eba63ebdc39a4b3898d5790735dfea58&quot;,&quot;X&quot;:{&quot;Pos&quot;:1},&quot;Y&quot;:{&quot;Pos&quot;:1}},&quot;whChangeMode&quot;:1}"/>
  <p:tag name="KSO_WM_CHIP_GROUPID" val="5f5ee1ca4d6848d78f644aec"/>
  <p:tag name="KSO_WM_CHIP_XID" val="5f696413553136823a5e6143"/>
  <p:tag name="KSO_WM_UNIT_FILL_FORE_SCHEMECOLOR_INDEX_BRIGHTNESS" val="0"/>
  <p:tag name="KSO_WM_UNIT_FILL_FORE_SCHEMECOLOR_INDEX" val="16"/>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286"/>
  <p:tag name="KSO_WM_TEMPLATE_ASSEMBLE_XID" val="5fa9ef4aacfdea5937ad5f35"/>
  <p:tag name="KSO_WM_TEMPLATE_ASSEMBLE_GROUPID" val="5fa9ef4aacfdea5937ad5f35"/>
</p:tagLst>
</file>

<file path=ppt/tags/tag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60.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3318_1*f*1"/>
  <p:tag name="KSO_WM_TEMPLATE_CATEGORY" val="diagram"/>
  <p:tag name="KSO_WM_TEMPLATE_INDEX" val="20213318"/>
  <p:tag name="KSO_WM_UNIT_LAYERLEVEL" val="1"/>
  <p:tag name="KSO_WM_TAG_VERSION" val="1.0"/>
  <p:tag name="KSO_WM_BEAUTIFY_FLAG" val="#wm#"/>
  <p:tag name="KSO_WM_UNIT_DEFAULT_FONT" val="14;20;2"/>
  <p:tag name="KSO_WM_UNIT_BLOCK" val="0"/>
  <p:tag name="KSO_WM_UNIT_VALUE" val="144"/>
  <p:tag name="KSO_WM_UNIT_SHOW_EDIT_AREA_INDICATION" val="1"/>
  <p:tag name="KSO_WM_CHIP_GROUPID" val="5e6b05596848fb12bee65ac8"/>
  <p:tag name="KSO_WM_CHIP_XID" val="5e6b05596848fb12bee65aca"/>
  <p:tag name="KSO_WM_UNIT_DEC_AREA_ID" val="e2ccbc1895104bf3b2ea88a776727ed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cadd26373e064694bd3a0ce2d14b617b"/>
  <p:tag name="KSO_WM_UNIT_SUPPORT_UNIT_TYPE" val="[&quot;d&quot;]"/>
  <p:tag name="KSO_WM_UNIT_TEXT_FILL_FORE_SCHEMECOLOR_INDEX_BRIGHTNESS" val="0.25"/>
  <p:tag name="KSO_WM_UNIT_TEXT_FILL_FORE_SCHEMECOLOR_INDEX" val="13"/>
  <p:tag name="KSO_WM_UNIT_TEXT_FILL_TYPE" val="1"/>
  <p:tag name="KSO_WM_TEMPLATE_ASSEMBLE_XID" val="5fa9ef4aacfdea5937ad5f35"/>
  <p:tag name="KSO_WM_TEMPLATE_ASSEMBLE_GROUPID" val="5fa9ef4aacfdea5937ad5f35"/>
  <p:tag name="KSO_WM_UNIT_SMARTLAYOUT_COMPRESS_INFO" val="{&#10;    &quot;id&quot;: &quot;2020-11-10T09:39:26&quot;,&#10;    &quot;max&quot;: 0.00055118110236662687,&#10;    &quot;maxV&quot;: 0.0067680250753454629,&#10;    &quot;parentMax&quot;: {&#10;        &quot;max&quot;: 10.08992125984247&#10;    },&#10;    &quot;topChanged&quot;: 0&#10;}&#10;"/>
</p:tagLst>
</file>

<file path=ppt/tags/tag361.xml><?xml version="1.0" encoding="utf-8"?>
<p:tagLst xmlns:a="http://schemas.openxmlformats.org/drawingml/2006/main" xmlns:r="http://schemas.openxmlformats.org/officeDocument/2006/relationships" xmlns:p="http://schemas.openxmlformats.org/presentationml/2006/main">
  <p:tag name="KSO_WM_UNIT_VALUE" val="846*1269"/>
  <p:tag name="KSO_WM_UNIT_HIGHLIGHT" val="0"/>
  <p:tag name="KSO_WM_UNIT_COMPATIBLE" val="0"/>
  <p:tag name="KSO_WM_UNIT_DIAGRAM_ISNUMVISUAL" val="0"/>
  <p:tag name="KSO_WM_UNIT_DIAGRAM_ISREFERUNIT" val="0"/>
  <p:tag name="KSO_WM_UNIT_TYPE" val="d"/>
  <p:tag name="KSO_WM_UNIT_INDEX" val="1"/>
  <p:tag name="KSO_WM_UNIT_ID" val="diagram20213318_1*d*1"/>
  <p:tag name="KSO_WM_TEMPLATE_CATEGORY" val="diagram"/>
  <p:tag name="KSO_WM_TEMPLATE_INDEX" val="20213318"/>
  <p:tag name="KSO_WM_UNIT_LAYERLEVEL" val="1"/>
  <p:tag name="KSO_WM_TAG_VERSION" val="1.0"/>
  <p:tag name="KSO_WM_BEAUTIFY_FLAG" val="#wm#"/>
  <p:tag name="KSO_WM_CHIP_GROUPID" val="5e7310da9a230a26b9e88a19"/>
  <p:tag name="KSO_WM_CHIP_XID" val="5e7310da9a230a26b9e88a1a"/>
  <p:tag name="KSO_WM_UNIT_DEC_AREA_ID" val="eba63ebdc39a4b3898d5790735dfea58"/>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7f68e8facfb54a0188ee4d5a48b7518b"/>
  <p:tag name="KSO_WM_UNIT_PLACING_PICTURE" val="7f68e8facfb54a0188ee4d5a48b7518b"/>
  <p:tag name="KSO_WM_UNIT_SUPPORT_UNIT_TYPE" val="[&quot;d&quot;]"/>
  <p:tag name="KSO_WM_TEMPLATE_ASSEMBLE_XID" val="5fa9ef4aacfdea5937ad5f35"/>
  <p:tag name="KSO_WM_TEMPLATE_ASSEMBLE_GROUPID" val="5fa9ef4aacfdea5937ad5f35"/>
  <p:tag name="REFSHAPE" val="2107347236"/>
</p:tagLst>
</file>

<file path=ppt/tags/tag362.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30178809"/>
  <p:tag name="KSO_WM_SLIDE_ID" val="diagram30178809_1"/>
  <p:tag name="KSO_WM_SLIDE_TYPE" val="text"/>
  <p:tag name="KSO_WM_SLIDE_SUBTYPE" val="picTxt"/>
  <p:tag name="KSO_WM_SLIDE_ITEM_CNT" val="0"/>
  <p:tag name="KSO_WM_SLIDE_INDEX" val="1"/>
  <p:tag name="KSO_WM_SLIDE_SIZE" val="571.172*210.1"/>
  <p:tag name="KSO_WM_SLIDE_POSITION" val="84.3*168.95"/>
  <p:tag name="KSO_WM_TAG_VERSION" val="1.0"/>
  <p:tag name="KSO_WM_SLIDE_LAYOUT" val="a_d_f_h"/>
  <p:tag name="KSO_WM_SLIDE_LAYOUT_CNT" val="1_1_1_2"/>
  <p:tag name="KSO_WM_SLIDE_MODEL_TYPE" val="cover"/>
  <p:tag name="KSO_WM_SLIDE_CONSTRAINT" val="%7b%22slideConstraint%22%3a%7b%22seriesAreas%22%3a%5b%5d%2c%22singleAreas%22%3a%5b%7b%22shapes%22%3a%5b2%5d%2c%22serialConstraintIndex%22%3a-1%2c%22areatextmark%22%3a0%2c%22pictureprocessmark%22%3a0%7d%5d%7d%7d"/>
  <p:tag name="KSO_WM_SLIDE_COLORSCHEME_VERSION" val="3.2"/>
</p:tagLst>
</file>

<file path=ppt/tags/tag3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30178809_1*i*1"/>
  <p:tag name="KSO_WM_TEMPLATE_CATEGORY" val="diagram"/>
  <p:tag name="KSO_WM_TEMPLATE_INDEX" val="30178809"/>
  <p:tag name="KSO_WM_UNIT_LAYERLEVEL" val="1"/>
  <p:tag name="KSO_WM_TAG_VERSION" val="1.0"/>
  <p:tag name="KSO_WM_BEAUTIFY_FLAG" val="#wm#"/>
  <p:tag name="KSO_WM_UNIT_ADJUSTLAYOUT_ID" val="52"/>
  <p:tag name="KSO_WM_UNIT_COLOR_SCHEME_SHAPE_ID" val="52"/>
  <p:tag name="KSO_WM_UNIT_COLOR_SCHEME_PARENT_PAGE" val="0_1"/>
  <p:tag name="KSO_WM_UNIT_DECOLORIZATION" val="1"/>
</p:tagLst>
</file>

<file path=ppt/tags/tag3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30178809_1*i*2"/>
  <p:tag name="KSO_WM_TEMPLATE_CATEGORY" val="diagram"/>
  <p:tag name="KSO_WM_TEMPLATE_INDEX" val="30178809"/>
  <p:tag name="KSO_WM_UNIT_LAYERLEVEL" val="1"/>
  <p:tag name="KSO_WM_TAG_VERSION" val="1.0"/>
  <p:tag name="KSO_WM_BEAUTIFY_FLAG" val="#wm#"/>
  <p:tag name="KSO_WM_UNIT_ADJUSTLAYOUT_ID" val="53"/>
  <p:tag name="KSO_WM_UNIT_COLOR_SCHEME_SHAPE_ID" val="53"/>
  <p:tag name="KSO_WM_UNIT_COLOR_SCHEME_PARENT_PAGE" val="0_1"/>
</p:tagLst>
</file>

<file path=ppt/tags/tag3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30178809_1*i*5"/>
  <p:tag name="KSO_WM_TEMPLATE_CATEGORY" val="diagram"/>
  <p:tag name="KSO_WM_TEMPLATE_INDEX" val="30178809"/>
  <p:tag name="KSO_WM_UNIT_LAYERLEVEL" val="1"/>
  <p:tag name="KSO_WM_TAG_VERSION" val="1.0"/>
  <p:tag name="KSO_WM_BEAUTIFY_FLAG" val="#wm#"/>
  <p:tag name="KSO_WM_UNIT_ADJUSTLAYOUT_ID" val="56"/>
  <p:tag name="KSO_WM_UNIT_COLOR_SCHEME_SHAPE_ID" val="56"/>
  <p:tag name="KSO_WM_UNIT_COLOR_SCHEME_PARENT_PAGE" val="0_1"/>
</p:tagLst>
</file>

<file path=ppt/tags/tag3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30178809_1*i*8"/>
  <p:tag name="KSO_WM_TEMPLATE_CATEGORY" val="diagram"/>
  <p:tag name="KSO_WM_TEMPLATE_INDEX" val="30178809"/>
  <p:tag name="KSO_WM_UNIT_LAYERLEVEL" val="1"/>
  <p:tag name="KSO_WM_TAG_VERSION" val="1.0"/>
  <p:tag name="KSO_WM_BEAUTIFY_FLAG" val="#wm#"/>
  <p:tag name="KSO_WM_UNIT_ADJUSTLAYOUT_ID" val="59"/>
  <p:tag name="KSO_WM_UNIT_COLOR_SCHEME_SHAPE_ID" val="59"/>
  <p:tag name="KSO_WM_UNIT_COLOR_SCHEME_PARENT_PAGE" val="0_1"/>
</p:tagLst>
</file>

<file path=ppt/tags/tag3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1"/>
  <p:tag name="KSO_WM_UNIT_ID" val="diagram30178809_1*i*11"/>
  <p:tag name="KSO_WM_TEMPLATE_CATEGORY" val="diagram"/>
  <p:tag name="KSO_WM_TEMPLATE_INDEX" val="30178809"/>
  <p:tag name="KSO_WM_UNIT_LAYERLEVEL" val="1"/>
  <p:tag name="KSO_WM_TAG_VERSION" val="1.0"/>
  <p:tag name="KSO_WM_BEAUTIFY_FLAG" val="#wm#"/>
  <p:tag name="KSO_WM_UNIT_ADJUSTLAYOUT_ID" val="64"/>
  <p:tag name="KSO_WM_UNIT_COLOR_SCHEME_SHAPE_ID" val="64"/>
  <p:tag name="KSO_WM_UNIT_COLOR_SCHEME_PARENT_PAGE" val="0_1"/>
</p:tagLst>
</file>

<file path=ppt/tags/tag368.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单击添加大标题"/>
  <p:tag name="KSO_WM_UNIT_TEXT_PART_ID" val="1-X"/>
  <p:tag name="KSO_WM_UNIT_TEXT_PART_SIZE" val="49.2*286"/>
  <p:tag name="KSO_WM_UNIT_VALUE" val="26"/>
  <p:tag name="KSO_WM_UNIT_HIGHLIGHT" val="0"/>
  <p:tag name="KSO_WM_UNIT_COMPATIBLE" val="0"/>
  <p:tag name="KSO_WM_UNIT_DIAGRAM_ISNUMVISUAL" val="0"/>
  <p:tag name="KSO_WM_UNIT_DIAGRAM_ISREFERUNIT" val="0"/>
  <p:tag name="KSO_WM_UNIT_TYPE" val="a"/>
  <p:tag name="KSO_WM_UNIT_INDEX" val="1"/>
  <p:tag name="KSO_WM_UNIT_ID" val="diagram30178809_1*a*1"/>
  <p:tag name="KSO_WM_TEMPLATE_CATEGORY" val="diagram"/>
  <p:tag name="KSO_WM_TEMPLATE_INDEX" val="30178809"/>
  <p:tag name="KSO_WM_UNIT_LAYERLEVEL" val="1"/>
  <p:tag name="KSO_WM_TAG_VERSION" val="1.0"/>
  <p:tag name="KSO_WM_BEAUTIFY_FLAG" val="#wm#"/>
  <p:tag name="KSO_WM_UNIT_ADJUSTLAYOUT_ID" val="3"/>
  <p:tag name="KSO_WM_UNIT_COLOR_SCHEME_SHAPE_ID" val="3"/>
  <p:tag name="KSO_WM_UNIT_COLOR_SCHEME_PARENT_PAGE" val="0_1"/>
</p:tagLst>
</file>

<file path=ppt/tags/tag369.xml><?xml version="1.0" encoding="utf-8"?>
<p:tagLst xmlns:a="http://schemas.openxmlformats.org/drawingml/2006/main" xmlns:r="http://schemas.openxmlformats.org/officeDocument/2006/relationships" xmlns:p="http://schemas.openxmlformats.org/presentationml/2006/main">
  <p:tag name="KSO_WM_UNIT_TEXT_PART_ID" val="1-b"/>
  <p:tag name="KSO_WM_UNIT_TEXT_PART_SIZE" val="84.88*224.5"/>
  <p:tag name="KSO_WM_UNIT_VALUE" val="39"/>
  <p:tag name="KSO_WM_UNIT_HIGHLIGHT" val="0"/>
  <p:tag name="KSO_WM_UNIT_COMPATIBLE" val="0"/>
  <p:tag name="KSO_WM_UNIT_DIAGRAM_ISNUMVISUAL" val="0"/>
  <p:tag name="KSO_WM_UNIT_DIAGRAM_ISREFERUNIT" val="0"/>
  <p:tag name="KSO_WM_UNIT_ID" val="diagram30178809_1*h_f*1_1"/>
  <p:tag name="KSO_WM_TEMPLATE_CATEGORY" val="diagram"/>
  <p:tag name="KSO_WM_TEMPLATE_INDEX" val="30178809"/>
  <p:tag name="KSO_WM_UNIT_LAYERLEVEL" val="1_1"/>
  <p:tag name="KSO_WM_TAG_VERSION" val="1.0"/>
  <p:tag name="KSO_WM_BEAUTIFY_FLAG" val="#wm#"/>
  <p:tag name="KSO_WM_UNIT_PRESET_TEXT" val="点击此处添加正文，文字是您思想的提炼，请尽量言简意赅的阐述观点。"/>
  <p:tag name="KSO_WM_UNIT_TYPE" val="h_f"/>
  <p:tag name="KSO_WM_UNIT_INDEX" val="1_1"/>
  <p:tag name="KSO_WM_UNIT_ADJUSTLAYOUT_ID" val="11"/>
  <p:tag name="KSO_WM_UNIT_COLOR_SCHEME_SHAPE_ID" val="11"/>
  <p:tag name="KSO_WM_UNIT_COLOR_SCHEME_PARENT_PAGE" val="0_1"/>
  <p:tag name="KSO_WM_UNIT_TEXT_PART_ID_V2" val="d-1-1"/>
</p:tagLst>
</file>

<file path=ppt/tags/tag37.xml><?xml version="1.0" encoding="utf-8"?>
<p:tagLst xmlns:a="http://schemas.openxmlformats.org/drawingml/2006/main" xmlns:r="http://schemas.openxmlformats.org/officeDocument/2006/relationships"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TEMPLATE_THUMBS_INDEX" val="1、6、10、14、20、26、27、28、29、31"/>
  <p:tag name="KSO_WM_SLIDE_ID" val="diagram20190746_1"/>
  <p:tag name="KSO_WM_SLIDE_TYPE" val="text"/>
  <p:tag name="KSO_WM_SLIDE_SUBTYPE" val="picTxt"/>
  <p:tag name="KSO_WM_SLIDE_ITEM_CNT" val="0"/>
  <p:tag name="KSO_WM_SLIDE_INDEX" val="1"/>
  <p:tag name="KSO_WM_SLIDE_SIZE" val="644.505*251.561"/>
  <p:tag name="KSO_WM_SLIDE_POSITION" val="275.895*215.119"/>
  <p:tag name="KSO_WM_TAG_VERSION" val="1.0"/>
  <p:tag name="KSO_WM_BEAUTIFY_FLAG" val="#wm#"/>
  <p:tag name="KSO_WM_TEMPLATE_CATEGORY" val="diagram"/>
  <p:tag name="KSO_WM_TEMPLATE_INDEX" val="20190746"/>
  <p:tag name="KSO_WM_SLIDE_LAYOUT" val="a_d_h"/>
  <p:tag name="KSO_WM_SLIDE_LAYOUT_CNT" val="1_1_2"/>
  <p:tag name="KSO_WM_SLIDE_COLORSCHEME_VERSION" val="3.2"/>
  <p:tag name="KSO_WM_SLIDE_CONSTRAINT" val="%7b%22slideConstraint%22%3a%7b%22seriesAreas%22%3a%5b%5d%2c%22singleAreas%22%3a%5b%7b%22shapes%22%3a%5b7%5d%2c%22serialConstraintIndex%22%3a-1%2c%22areatextmark%22%3a0%2c%22pictureprocessmark%22%3a0%7d%5d%7d%7d"/>
  <p:tag name="KSO_WM_TEMPLATE_SUBCATEGORY" val="0"/>
</p:tagLst>
</file>

<file path=ppt/tags/tag370.xml><?xml version="1.0" encoding="utf-8"?>
<p:tagLst xmlns:a="http://schemas.openxmlformats.org/drawingml/2006/main" xmlns:r="http://schemas.openxmlformats.org/officeDocument/2006/relationships" xmlns:p="http://schemas.openxmlformats.org/presentationml/2006/main">
  <p:tag name="KSO_WM_UNIT_PRESET_TEXT" val="点击此处添加正文，文字是您思想的提炼，为了最终呈现发布的良好效果，请尽量言简意赅的阐述观点；根据需要可酌情增减文字，以便观者可以准确理解您所传达的信息。即便信息错综复杂，需要用更多的文字来表述，也请您尽可能提炼思想的精髓，恰如其分的表达观点，往往事半功倍。"/>
  <p:tag name="KSO_WM_UNIT_TEXT_PART_ID" val="4-b"/>
  <p:tag name="KSO_WM_UNIT_TEXT_PART_SIZE" val="84.88*854.5"/>
  <p:tag name="KSO_WM_UNIT_VALUE" val="156"/>
  <p:tag name="KSO_WM_UNIT_HIGHLIGHT" val="0"/>
  <p:tag name="KSO_WM_UNIT_COMPATIBLE" val="0"/>
  <p:tag name="KSO_WM_UNIT_DIAGRAM_ISNUMVISUAL" val="0"/>
  <p:tag name="KSO_WM_UNIT_DIAGRAM_ISREFERUNIT" val="0"/>
  <p:tag name="KSO_WM_UNIT_TYPE" val="f"/>
  <p:tag name="KSO_WM_UNIT_INDEX" val="1"/>
  <p:tag name="KSO_WM_UNIT_ID" val="diagram30178809_1*f*1"/>
  <p:tag name="KSO_WM_TEMPLATE_CATEGORY" val="diagram"/>
  <p:tag name="KSO_WM_TEMPLATE_INDEX" val="30178809"/>
  <p:tag name="KSO_WM_UNIT_LAYERLEVEL" val="1"/>
  <p:tag name="KSO_WM_TAG_VERSION" val="1.0"/>
  <p:tag name="KSO_WM_BEAUTIFY_FLAG" val="#wm#"/>
  <p:tag name="KSO_WM_UNIT_ADJUSTLAYOUT_ID" val="8"/>
  <p:tag name="KSO_WM_UNIT_COLOR_SCHEME_SHAPE_ID" val="8"/>
  <p:tag name="KSO_WM_UNIT_COLOR_SCHEME_PARENT_PAGE" val="0_1"/>
  <p:tag name="KSO_WM_UNIT_TEXT_PART_ID_V2" val="d-4-1"/>
</p:tagLst>
</file>

<file path=ppt/tags/tag3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30178809_1*i*9"/>
  <p:tag name="KSO_WM_TEMPLATE_CATEGORY" val="diagram"/>
  <p:tag name="KSO_WM_TEMPLATE_INDEX" val="30178809"/>
  <p:tag name="KSO_WM_UNIT_LAYERLEVEL" val="1"/>
  <p:tag name="KSO_WM_TAG_VERSION" val="1.0"/>
  <p:tag name="KSO_WM_BEAUTIFY_FLAG" val="#wm#"/>
  <p:tag name="KSO_WM_UNIT_ADJUSTLAYOUT_ID" val="60"/>
  <p:tag name="KSO_WM_UNIT_COLOR_SCHEME_SHAPE_ID" val="60"/>
  <p:tag name="KSO_WM_UNIT_COLOR_SCHEME_PARENT_PAGE" val="0_1"/>
  <p:tag name="KSO_WM_UNIT_DECOLORIZATION" val="1"/>
</p:tagLst>
</file>

<file path=ppt/tags/tag3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30178809_1*i*10"/>
  <p:tag name="KSO_WM_TEMPLATE_CATEGORY" val="diagram"/>
  <p:tag name="KSO_WM_TEMPLATE_INDEX" val="30178809"/>
  <p:tag name="KSO_WM_UNIT_LAYERLEVEL" val="1"/>
  <p:tag name="KSO_WM_TAG_VERSION" val="1.0"/>
  <p:tag name="KSO_WM_BEAUTIFY_FLAG" val="#wm#"/>
  <p:tag name="KSO_WM_UNIT_ADJUSTLAYOUT_ID" val="61"/>
  <p:tag name="KSO_WM_UNIT_COLOR_SCHEME_SHAPE_ID" val="61"/>
  <p:tag name="KSO_WM_UNIT_COLOR_SCHEME_PARENT_PAGE" val="0_1"/>
  <p:tag name="KSO_WM_UNIT_DECOLORIZATION" val="1"/>
</p:tagLst>
</file>

<file path=ppt/tags/tag3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30178809_1*i*6"/>
  <p:tag name="KSO_WM_TEMPLATE_CATEGORY" val="diagram"/>
  <p:tag name="KSO_WM_TEMPLATE_INDEX" val="30178809"/>
  <p:tag name="KSO_WM_UNIT_LAYERLEVEL" val="1"/>
  <p:tag name="KSO_WM_TAG_VERSION" val="1.0"/>
  <p:tag name="KSO_WM_BEAUTIFY_FLAG" val="#wm#"/>
  <p:tag name="KSO_WM_UNIT_ADJUSTLAYOUT_ID" val="57"/>
  <p:tag name="KSO_WM_UNIT_COLOR_SCHEME_SHAPE_ID" val="57"/>
  <p:tag name="KSO_WM_UNIT_COLOR_SCHEME_PARENT_PAGE" val="0_1"/>
</p:tagLst>
</file>

<file path=ppt/tags/tag3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30178809_1*i*7"/>
  <p:tag name="KSO_WM_TEMPLATE_CATEGORY" val="diagram"/>
  <p:tag name="KSO_WM_TEMPLATE_INDEX" val="30178809"/>
  <p:tag name="KSO_WM_UNIT_LAYERLEVEL" val="1"/>
  <p:tag name="KSO_WM_TAG_VERSION" val="1.0"/>
  <p:tag name="KSO_WM_BEAUTIFY_FLAG" val="#wm#"/>
  <p:tag name="KSO_WM_UNIT_ADJUSTLAYOUT_ID" val="58"/>
  <p:tag name="KSO_WM_UNIT_COLOR_SCHEME_SHAPE_ID" val="58"/>
  <p:tag name="KSO_WM_UNIT_COLOR_SCHEME_PARENT_PAGE" val="0_1"/>
</p:tagLst>
</file>

<file path=ppt/tags/tag3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30178809_1*i*3"/>
  <p:tag name="KSO_WM_TEMPLATE_CATEGORY" val="diagram"/>
  <p:tag name="KSO_WM_TEMPLATE_INDEX" val="30178809"/>
  <p:tag name="KSO_WM_UNIT_LAYERLEVEL" val="1"/>
  <p:tag name="KSO_WM_TAG_VERSION" val="1.0"/>
  <p:tag name="KSO_WM_BEAUTIFY_FLAG" val="#wm#"/>
  <p:tag name="KSO_WM_UNIT_ADJUSTLAYOUT_ID" val="54"/>
  <p:tag name="KSO_WM_UNIT_COLOR_SCHEME_SHAPE_ID" val="54"/>
  <p:tag name="KSO_WM_UNIT_COLOR_SCHEME_PARENT_PAGE" val="0_1"/>
</p:tagLst>
</file>

<file path=ppt/tags/tag3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30178809_1*i*4"/>
  <p:tag name="KSO_WM_TEMPLATE_CATEGORY" val="diagram"/>
  <p:tag name="KSO_WM_TEMPLATE_INDEX" val="30178809"/>
  <p:tag name="KSO_WM_UNIT_LAYERLEVEL" val="1"/>
  <p:tag name="KSO_WM_TAG_VERSION" val="1.0"/>
  <p:tag name="KSO_WM_BEAUTIFY_FLAG" val="#wm#"/>
  <p:tag name="KSO_WM_UNIT_ADJUSTLAYOUT_ID" val="55"/>
  <p:tag name="KSO_WM_UNIT_COLOR_SCHEME_SHAPE_ID" val="55"/>
  <p:tag name="KSO_WM_UNIT_COLOR_SCHEME_PARENT_PAGE" val="0_1"/>
</p:tagLst>
</file>

<file path=ppt/tags/tag37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30178809"/>
  <p:tag name="KSO_WM_SLIDE_ID" val="diagram30178809_1"/>
  <p:tag name="KSO_WM_SLIDE_TYPE" val="text"/>
  <p:tag name="KSO_WM_SLIDE_SUBTYPE" val="picTxt"/>
  <p:tag name="KSO_WM_SLIDE_ITEM_CNT" val="0"/>
  <p:tag name="KSO_WM_SLIDE_INDEX" val="1"/>
  <p:tag name="KSO_WM_SLIDE_SIZE" val="571.172*210.1"/>
  <p:tag name="KSO_WM_SLIDE_POSITION" val="84.3*168.95"/>
  <p:tag name="KSO_WM_TAG_VERSION" val="1.0"/>
  <p:tag name="KSO_WM_SLIDE_LAYOUT" val="a_d_f_h"/>
  <p:tag name="KSO_WM_SLIDE_LAYOUT_CNT" val="1_1_1_2"/>
  <p:tag name="KSO_WM_SLIDE_MODEL_TYPE" val="cover"/>
  <p:tag name="KSO_WM_SLIDE_CONSTRAINT" val="%7b%22slideConstraint%22%3a%7b%22seriesAreas%22%3a%5b%5d%2c%22singleAreas%22%3a%5b%7b%22shapes%22%3a%5b2%5d%2c%22serialConstraintIndex%22%3a-1%2c%22areatextmark%22%3a0%2c%22pictureprocessmark%22%3a0%7d%5d%7d%7d"/>
  <p:tag name="KSO_WM_SLIDE_COLORSCHEME_VERSION" val="3.2"/>
</p:tagLst>
</file>

<file path=ppt/tags/tag3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30178809_1*i*1"/>
  <p:tag name="KSO_WM_TEMPLATE_CATEGORY" val="diagram"/>
  <p:tag name="KSO_WM_TEMPLATE_INDEX" val="30178809"/>
  <p:tag name="KSO_WM_UNIT_LAYERLEVEL" val="1"/>
  <p:tag name="KSO_WM_TAG_VERSION" val="1.0"/>
  <p:tag name="KSO_WM_BEAUTIFY_FLAG" val="#wm#"/>
  <p:tag name="KSO_WM_UNIT_ADJUSTLAYOUT_ID" val="52"/>
  <p:tag name="KSO_WM_UNIT_COLOR_SCHEME_SHAPE_ID" val="52"/>
  <p:tag name="KSO_WM_UNIT_COLOR_SCHEME_PARENT_PAGE" val="0_1"/>
  <p:tag name="KSO_WM_UNIT_DECOLORIZATION" val="1"/>
</p:tagLst>
</file>

<file path=ppt/tags/tag3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30178809_1*i*2"/>
  <p:tag name="KSO_WM_TEMPLATE_CATEGORY" val="diagram"/>
  <p:tag name="KSO_WM_TEMPLATE_INDEX" val="30178809"/>
  <p:tag name="KSO_WM_UNIT_LAYERLEVEL" val="1"/>
  <p:tag name="KSO_WM_TAG_VERSION" val="1.0"/>
  <p:tag name="KSO_WM_BEAUTIFY_FLAG" val="#wm#"/>
  <p:tag name="KSO_WM_UNIT_ADJUSTLAYOUT_ID" val="53"/>
  <p:tag name="KSO_WM_UNIT_COLOR_SCHEME_SHAPE_ID" val="53"/>
  <p:tag name="KSO_WM_UNIT_COLOR_SCHEME_PARENT_PAGE" val="0_1"/>
</p:tagLst>
</file>

<file path=ppt/tags/tag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0746_1*i*1"/>
  <p:tag name="KSO_WM_TEMPLATE_CATEGORY" val="diagram"/>
  <p:tag name="KSO_WM_TEMPLATE_INDEX" val="20190746"/>
  <p:tag name="KSO_WM_UNIT_LAYERLEVEL" val="1"/>
  <p:tag name="KSO_WM_TAG_VERSION" val="1.0"/>
  <p:tag name="KSO_WM_BEAUTIFY_FLAG" val="#wm#"/>
  <p:tag name="KSO_WM_UNIT_COLOR_SCHEME_SHAPE_ID" val="13"/>
  <p:tag name="KSO_WM_UNIT_COLOR_SCHEME_PARENT_PAGE" val="0_1"/>
  <p:tag name="KSO_WM_UNIT_ABSOLUTE_COLOR" val="1"/>
  <p:tag name="KSO_WM_UNIT_ADJUSTLAYOUT_ID" val="13"/>
</p:tagLst>
</file>

<file path=ppt/tags/tag3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30178809_1*i*5"/>
  <p:tag name="KSO_WM_TEMPLATE_CATEGORY" val="diagram"/>
  <p:tag name="KSO_WM_TEMPLATE_INDEX" val="30178809"/>
  <p:tag name="KSO_WM_UNIT_LAYERLEVEL" val="1"/>
  <p:tag name="KSO_WM_TAG_VERSION" val="1.0"/>
  <p:tag name="KSO_WM_BEAUTIFY_FLAG" val="#wm#"/>
  <p:tag name="KSO_WM_UNIT_ADJUSTLAYOUT_ID" val="56"/>
  <p:tag name="KSO_WM_UNIT_COLOR_SCHEME_SHAPE_ID" val="56"/>
  <p:tag name="KSO_WM_UNIT_COLOR_SCHEME_PARENT_PAGE" val="0_1"/>
</p:tagLst>
</file>

<file path=ppt/tags/tag3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30178809_1*i*8"/>
  <p:tag name="KSO_WM_TEMPLATE_CATEGORY" val="diagram"/>
  <p:tag name="KSO_WM_TEMPLATE_INDEX" val="30178809"/>
  <p:tag name="KSO_WM_UNIT_LAYERLEVEL" val="1"/>
  <p:tag name="KSO_WM_TAG_VERSION" val="1.0"/>
  <p:tag name="KSO_WM_BEAUTIFY_FLAG" val="#wm#"/>
  <p:tag name="KSO_WM_UNIT_ADJUSTLAYOUT_ID" val="59"/>
  <p:tag name="KSO_WM_UNIT_COLOR_SCHEME_SHAPE_ID" val="59"/>
  <p:tag name="KSO_WM_UNIT_COLOR_SCHEME_PARENT_PAGE" val="0_1"/>
</p:tagLst>
</file>

<file path=ppt/tags/tag3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1"/>
  <p:tag name="KSO_WM_UNIT_ID" val="diagram30178809_1*i*11"/>
  <p:tag name="KSO_WM_TEMPLATE_CATEGORY" val="diagram"/>
  <p:tag name="KSO_WM_TEMPLATE_INDEX" val="30178809"/>
  <p:tag name="KSO_WM_UNIT_LAYERLEVEL" val="1"/>
  <p:tag name="KSO_WM_TAG_VERSION" val="1.0"/>
  <p:tag name="KSO_WM_BEAUTIFY_FLAG" val="#wm#"/>
  <p:tag name="KSO_WM_UNIT_ADJUSTLAYOUT_ID" val="64"/>
  <p:tag name="KSO_WM_UNIT_COLOR_SCHEME_SHAPE_ID" val="64"/>
  <p:tag name="KSO_WM_UNIT_COLOR_SCHEME_PARENT_PAGE" val="0_1"/>
</p:tagLst>
</file>

<file path=ppt/tags/tag383.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单击添加大标题"/>
  <p:tag name="KSO_WM_UNIT_TEXT_PART_ID" val="1-X"/>
  <p:tag name="KSO_WM_UNIT_TEXT_PART_SIZE" val="49.2*286"/>
  <p:tag name="KSO_WM_UNIT_VALUE" val="26"/>
  <p:tag name="KSO_WM_UNIT_HIGHLIGHT" val="0"/>
  <p:tag name="KSO_WM_UNIT_COMPATIBLE" val="0"/>
  <p:tag name="KSO_WM_UNIT_DIAGRAM_ISNUMVISUAL" val="0"/>
  <p:tag name="KSO_WM_UNIT_DIAGRAM_ISREFERUNIT" val="0"/>
  <p:tag name="KSO_WM_UNIT_TYPE" val="a"/>
  <p:tag name="KSO_WM_UNIT_INDEX" val="1"/>
  <p:tag name="KSO_WM_UNIT_ID" val="diagram30178809_1*a*1"/>
  <p:tag name="KSO_WM_TEMPLATE_CATEGORY" val="diagram"/>
  <p:tag name="KSO_WM_TEMPLATE_INDEX" val="30178809"/>
  <p:tag name="KSO_WM_UNIT_LAYERLEVEL" val="1"/>
  <p:tag name="KSO_WM_TAG_VERSION" val="1.0"/>
  <p:tag name="KSO_WM_BEAUTIFY_FLAG" val="#wm#"/>
  <p:tag name="KSO_WM_UNIT_ADJUSTLAYOUT_ID" val="3"/>
  <p:tag name="KSO_WM_UNIT_COLOR_SCHEME_SHAPE_ID" val="3"/>
  <p:tag name="KSO_WM_UNIT_COLOR_SCHEME_PARENT_PAGE" val="0_1"/>
</p:tagLst>
</file>

<file path=ppt/tags/tag384.xml><?xml version="1.0" encoding="utf-8"?>
<p:tagLst xmlns:a="http://schemas.openxmlformats.org/drawingml/2006/main" xmlns:r="http://schemas.openxmlformats.org/officeDocument/2006/relationships" xmlns:p="http://schemas.openxmlformats.org/presentationml/2006/main">
  <p:tag name="KSO_WM_UNIT_TEXT_PART_ID" val="1-b"/>
  <p:tag name="KSO_WM_UNIT_TEXT_PART_SIZE" val="84.88*224.5"/>
  <p:tag name="KSO_WM_UNIT_VALUE" val="39"/>
  <p:tag name="KSO_WM_UNIT_HIGHLIGHT" val="0"/>
  <p:tag name="KSO_WM_UNIT_COMPATIBLE" val="0"/>
  <p:tag name="KSO_WM_UNIT_DIAGRAM_ISNUMVISUAL" val="0"/>
  <p:tag name="KSO_WM_UNIT_DIAGRAM_ISREFERUNIT" val="0"/>
  <p:tag name="KSO_WM_UNIT_ID" val="diagram30178809_1*h_f*1_1"/>
  <p:tag name="KSO_WM_TEMPLATE_CATEGORY" val="diagram"/>
  <p:tag name="KSO_WM_TEMPLATE_INDEX" val="30178809"/>
  <p:tag name="KSO_WM_UNIT_LAYERLEVEL" val="1_1"/>
  <p:tag name="KSO_WM_TAG_VERSION" val="1.0"/>
  <p:tag name="KSO_WM_BEAUTIFY_FLAG" val="#wm#"/>
  <p:tag name="KSO_WM_UNIT_PRESET_TEXT" val="点击此处添加正文，文字是您思想的提炼，请尽量言简意赅的阐述观点。"/>
  <p:tag name="KSO_WM_UNIT_TYPE" val="h_f"/>
  <p:tag name="KSO_WM_UNIT_INDEX" val="1_1"/>
  <p:tag name="KSO_WM_UNIT_ADJUSTLAYOUT_ID" val="11"/>
  <p:tag name="KSO_WM_UNIT_COLOR_SCHEME_SHAPE_ID" val="11"/>
  <p:tag name="KSO_WM_UNIT_COLOR_SCHEME_PARENT_PAGE" val="0_1"/>
  <p:tag name="KSO_WM_UNIT_TEXT_PART_ID_V2" val="d-1-1"/>
</p:tagLst>
</file>

<file path=ppt/tags/tag385.xml><?xml version="1.0" encoding="utf-8"?>
<p:tagLst xmlns:a="http://schemas.openxmlformats.org/drawingml/2006/main" xmlns:r="http://schemas.openxmlformats.org/officeDocument/2006/relationships" xmlns:p="http://schemas.openxmlformats.org/presentationml/2006/main">
  <p:tag name="KSO_WM_UNIT_PRESET_TEXT" val="点击此处添加正文，文字是您思想的提炼，为了最终呈现发布的良好效果，请尽量言简意赅的阐述观点；根据需要可酌情增减文字，以便观者可以准确理解您所传达的信息。即便信息错综复杂，需要用更多的文字来表述，也请您尽可能提炼思想的精髓，恰如其分的表达观点，往往事半功倍。"/>
  <p:tag name="KSO_WM_UNIT_TEXT_PART_ID" val="4-b"/>
  <p:tag name="KSO_WM_UNIT_TEXT_PART_SIZE" val="84.88*854.5"/>
  <p:tag name="KSO_WM_UNIT_VALUE" val="156"/>
  <p:tag name="KSO_WM_UNIT_HIGHLIGHT" val="0"/>
  <p:tag name="KSO_WM_UNIT_COMPATIBLE" val="0"/>
  <p:tag name="KSO_WM_UNIT_DIAGRAM_ISNUMVISUAL" val="0"/>
  <p:tag name="KSO_WM_UNIT_DIAGRAM_ISREFERUNIT" val="0"/>
  <p:tag name="KSO_WM_UNIT_TYPE" val="f"/>
  <p:tag name="KSO_WM_UNIT_INDEX" val="1"/>
  <p:tag name="KSO_WM_UNIT_ID" val="diagram30178809_1*f*1"/>
  <p:tag name="KSO_WM_TEMPLATE_CATEGORY" val="diagram"/>
  <p:tag name="KSO_WM_TEMPLATE_INDEX" val="30178809"/>
  <p:tag name="KSO_WM_UNIT_LAYERLEVEL" val="1"/>
  <p:tag name="KSO_WM_TAG_VERSION" val="1.0"/>
  <p:tag name="KSO_WM_BEAUTIFY_FLAG" val="#wm#"/>
  <p:tag name="KSO_WM_UNIT_ADJUSTLAYOUT_ID" val="8"/>
  <p:tag name="KSO_WM_UNIT_COLOR_SCHEME_SHAPE_ID" val="8"/>
  <p:tag name="KSO_WM_UNIT_COLOR_SCHEME_PARENT_PAGE" val="0_1"/>
  <p:tag name="KSO_WM_UNIT_TEXT_PART_ID_V2" val="d-4-1"/>
</p:tagLst>
</file>

<file path=ppt/tags/tag3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30178809_1*i*9"/>
  <p:tag name="KSO_WM_TEMPLATE_CATEGORY" val="diagram"/>
  <p:tag name="KSO_WM_TEMPLATE_INDEX" val="30178809"/>
  <p:tag name="KSO_WM_UNIT_LAYERLEVEL" val="1"/>
  <p:tag name="KSO_WM_TAG_VERSION" val="1.0"/>
  <p:tag name="KSO_WM_BEAUTIFY_FLAG" val="#wm#"/>
  <p:tag name="KSO_WM_UNIT_ADJUSTLAYOUT_ID" val="60"/>
  <p:tag name="KSO_WM_UNIT_COLOR_SCHEME_SHAPE_ID" val="60"/>
  <p:tag name="KSO_WM_UNIT_COLOR_SCHEME_PARENT_PAGE" val="0_1"/>
  <p:tag name="KSO_WM_UNIT_DECOLORIZATION" val="1"/>
</p:tagLst>
</file>

<file path=ppt/tags/tag3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30178809_1*i*10"/>
  <p:tag name="KSO_WM_TEMPLATE_CATEGORY" val="diagram"/>
  <p:tag name="KSO_WM_TEMPLATE_INDEX" val="30178809"/>
  <p:tag name="KSO_WM_UNIT_LAYERLEVEL" val="1"/>
  <p:tag name="KSO_WM_TAG_VERSION" val="1.0"/>
  <p:tag name="KSO_WM_BEAUTIFY_FLAG" val="#wm#"/>
  <p:tag name="KSO_WM_UNIT_ADJUSTLAYOUT_ID" val="61"/>
  <p:tag name="KSO_WM_UNIT_COLOR_SCHEME_SHAPE_ID" val="61"/>
  <p:tag name="KSO_WM_UNIT_COLOR_SCHEME_PARENT_PAGE" val="0_1"/>
  <p:tag name="KSO_WM_UNIT_DECOLORIZATION" val="1"/>
</p:tagLst>
</file>

<file path=ppt/tags/tag3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30178809_1*i*6"/>
  <p:tag name="KSO_WM_TEMPLATE_CATEGORY" val="diagram"/>
  <p:tag name="KSO_WM_TEMPLATE_INDEX" val="30178809"/>
  <p:tag name="KSO_WM_UNIT_LAYERLEVEL" val="1"/>
  <p:tag name="KSO_WM_TAG_VERSION" val="1.0"/>
  <p:tag name="KSO_WM_BEAUTIFY_FLAG" val="#wm#"/>
  <p:tag name="KSO_WM_UNIT_ADJUSTLAYOUT_ID" val="57"/>
  <p:tag name="KSO_WM_UNIT_COLOR_SCHEME_SHAPE_ID" val="57"/>
  <p:tag name="KSO_WM_UNIT_COLOR_SCHEME_PARENT_PAGE" val="0_1"/>
</p:tagLst>
</file>

<file path=ppt/tags/tag38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30178809_1*i*7"/>
  <p:tag name="KSO_WM_TEMPLATE_CATEGORY" val="diagram"/>
  <p:tag name="KSO_WM_TEMPLATE_INDEX" val="30178809"/>
  <p:tag name="KSO_WM_UNIT_LAYERLEVEL" val="1"/>
  <p:tag name="KSO_WM_TAG_VERSION" val="1.0"/>
  <p:tag name="KSO_WM_BEAUTIFY_FLAG" val="#wm#"/>
  <p:tag name="KSO_WM_UNIT_ADJUSTLAYOUT_ID" val="58"/>
  <p:tag name="KSO_WM_UNIT_COLOR_SCHEME_SHAPE_ID" val="58"/>
  <p:tag name="KSO_WM_UNIT_COLOR_SCHEME_PARENT_PAGE" val="0_1"/>
</p:tagLst>
</file>

<file path=ppt/tags/tag39.xml><?xml version="1.0" encoding="utf-8"?>
<p:tagLst xmlns:a="http://schemas.openxmlformats.org/drawingml/2006/main" xmlns:r="http://schemas.openxmlformats.org/officeDocument/2006/relationships" xmlns:p="http://schemas.openxmlformats.org/presentationml/2006/main">
  <p:tag name="KSO_WM_UNIT_VALUE" val="664*885"/>
  <p:tag name="KSO_WM_UNIT_HIGHLIGHT" val="0"/>
  <p:tag name="KSO_WM_UNIT_COMPATIBLE" val="0"/>
  <p:tag name="KSO_WM_UNIT_DIAGRAM_ISNUMVISUAL" val="0"/>
  <p:tag name="KSO_WM_UNIT_DIAGRAM_ISREFERUNIT" val="0"/>
  <p:tag name="KSO_WM_UNIT_TYPE" val="d"/>
  <p:tag name="KSO_WM_UNIT_INDEX" val="1"/>
  <p:tag name="KSO_WM_UNIT_ID" val="diagram20190746_1*d*1"/>
  <p:tag name="KSO_WM_TEMPLATE_CATEGORY" val="diagram"/>
  <p:tag name="KSO_WM_TEMPLATE_INDEX" val="20190746"/>
  <p:tag name="KSO_WM_UNIT_LAYERLEVEL" val="1"/>
  <p:tag name="KSO_WM_TAG_VERSION" val="1.0"/>
  <p:tag name="KSO_WM_BEAUTIFY_FLAG" val="#wm#"/>
  <p:tag name="KSO_WM_UNIT_COLOR_SCHEME_SHAPE_ID" val="7"/>
  <p:tag name="KSO_WM_UNIT_COLOR_SCHEME_PARENT_PAGE" val="0_1"/>
  <p:tag name="KSO_WM_UNIT_ADJUSTLAYOUT_ID" val="7"/>
  <p:tag name="KSO_WM_UNIT_PICTURE_CLIP_FLAG" val="1"/>
</p:tagLst>
</file>

<file path=ppt/tags/tag39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30178809_1*i*3"/>
  <p:tag name="KSO_WM_TEMPLATE_CATEGORY" val="diagram"/>
  <p:tag name="KSO_WM_TEMPLATE_INDEX" val="30178809"/>
  <p:tag name="KSO_WM_UNIT_LAYERLEVEL" val="1"/>
  <p:tag name="KSO_WM_TAG_VERSION" val="1.0"/>
  <p:tag name="KSO_WM_BEAUTIFY_FLAG" val="#wm#"/>
  <p:tag name="KSO_WM_UNIT_ADJUSTLAYOUT_ID" val="54"/>
  <p:tag name="KSO_WM_UNIT_COLOR_SCHEME_SHAPE_ID" val="54"/>
  <p:tag name="KSO_WM_UNIT_COLOR_SCHEME_PARENT_PAGE" val="0_1"/>
</p:tagLst>
</file>

<file path=ppt/tags/tag39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30178809_1*i*4"/>
  <p:tag name="KSO_WM_TEMPLATE_CATEGORY" val="diagram"/>
  <p:tag name="KSO_WM_TEMPLATE_INDEX" val="30178809"/>
  <p:tag name="KSO_WM_UNIT_LAYERLEVEL" val="1"/>
  <p:tag name="KSO_WM_TAG_VERSION" val="1.0"/>
  <p:tag name="KSO_WM_BEAUTIFY_FLAG" val="#wm#"/>
  <p:tag name="KSO_WM_UNIT_ADJUSTLAYOUT_ID" val="55"/>
  <p:tag name="KSO_WM_UNIT_COLOR_SCHEME_SHAPE_ID" val="55"/>
  <p:tag name="KSO_WM_UNIT_COLOR_SCHEME_PARENT_PAGE" val="0_1"/>
</p:tagLst>
</file>

<file path=ppt/tags/tag392.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20194761"/>
  <p:tag name="KSO_WM_SLIDE_ID" val="diagram20194761_1"/>
  <p:tag name="KSO_WM_SLIDE_TYPE" val="text"/>
  <p:tag name="KSO_WM_SLIDE_SUBTYPE" val="pureTxt"/>
  <p:tag name="KSO_WM_SLIDE_ITEM_CNT" val="0"/>
  <p:tag name="KSO_WM_SLIDE_INDEX" val="1"/>
  <p:tag name="KSO_WM_SLIDE_SIZE" val="960*540"/>
  <p:tag name="KSO_WM_SLIDE_POSITION" val="0*0"/>
  <p:tag name="KSO_WM_TAG_VERSION" val="1.0"/>
  <p:tag name="KSO_WM_SLIDE_LAYOUT" val="a_f"/>
  <p:tag name="KSO_WM_SLIDE_LAYOUT_CNT" val="1_1"/>
  <p:tag name="KSO_WM_SLIDE_CONSTRAINT" val="%7b%22slideConstraint%22%3a%7b%22seriesAreas%22%3a%5b%5d%2c%22singleAreas%22%3a%5b%7b%22shapes%22%3a%5b2%5d%2c%22serialConstraintIndex%22%3a-1%2c%22areatextmark%22%3a0%2c%22pictureprocessmark%22%3a0%7d%5d%7d%7d"/>
  <p:tag name="KSO_WM_SLIDE_COLORSCHEME_VERSION" val="3.2"/>
  <p:tag name="KSO_WM_TEMPLATE_SUBCATEGORY" val="0"/>
  <p:tag name="KSO_WM_TEMPLATE_MASTER_TYPE" val="0"/>
  <p:tag name="KSO_WM_TEMPLATE_COLOR_TYPE" val="1"/>
</p:tagLst>
</file>

<file path=ppt/tags/tag393.xml><?xml version="1.0" encoding="utf-8"?>
<p:tagLst xmlns:a="http://schemas.openxmlformats.org/drawingml/2006/main" xmlns:r="http://schemas.openxmlformats.org/officeDocument/2006/relationships" xmlns:p="http://schemas.openxmlformats.org/presentationml/2006/main">
  <p:tag name="KSO_WM_UNIT_COLOR_SCHEME_SHAPE_ID" val="7"/>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2"/>
  <p:tag name="KSO_WM_UNIT_ID" val="diagram20194761_1*i*2"/>
  <p:tag name="KSO_WM_TEMPLATE_CATEGORY" val="diagram"/>
  <p:tag name="KSO_WM_TEMPLATE_INDEX" val="20194761"/>
  <p:tag name="KSO_WM_UNIT_LAYERLEVEL" val="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4"/>
  <p:tag name="KSO_WM_UNIT_TEXT_FILL_TYPE" val="1"/>
</p:tagLst>
</file>

<file path=ppt/tags/tag394.xml><?xml version="1.0" encoding="utf-8"?>
<p:tagLst xmlns:a="http://schemas.openxmlformats.org/drawingml/2006/main" xmlns:r="http://schemas.openxmlformats.org/officeDocument/2006/relationships" xmlns:p="http://schemas.openxmlformats.org/presentationml/2006/main">
  <p:tag name="KSO_WM_UNIT_COLOR_SCHEME_SHAPE_ID" val="8"/>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3"/>
  <p:tag name="KSO_WM_UNIT_ID" val="diagram20194761_1*i*3"/>
  <p:tag name="KSO_WM_TEMPLATE_CATEGORY" val="diagram"/>
  <p:tag name="KSO_WM_TEMPLATE_INDEX" val="20194761"/>
  <p:tag name="KSO_WM_UNIT_LAYERLEVEL" val="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4"/>
  <p:tag name="KSO_WM_UNIT_TEXT_FILL_TYPE" val="1"/>
</p:tagLst>
</file>

<file path=ppt/tags/tag395.xml><?xml version="1.0" encoding="utf-8"?>
<p:tagLst xmlns:a="http://schemas.openxmlformats.org/drawingml/2006/main" xmlns:r="http://schemas.openxmlformats.org/officeDocument/2006/relationships" xmlns:p="http://schemas.openxmlformats.org/presentationml/2006/main">
  <p:tag name="KSO_WM_UNIT_COLOR_SCHEME_SHAPE_ID" val="6"/>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4"/>
  <p:tag name="KSO_WM_UNIT_ID" val="diagram20194761_1*i*4"/>
  <p:tag name="KSO_WM_TEMPLATE_CATEGORY" val="diagram"/>
  <p:tag name="KSO_WM_TEMPLATE_INDEX" val="20194761"/>
  <p:tag name="KSO_WM_UNIT_LAYERLEVEL" val="1"/>
  <p:tag name="KSO_WM_TAG_VERSION" val="1.0"/>
  <p:tag name="KSO_WM_BEAUTIFY_FLAG" val="#wm#"/>
  <p:tag name="KSO_WM_UNIT_FILL_FORE_SCHEMECOLOR_INDEX_BRIGHTNESS" val="0"/>
  <p:tag name="KSO_WM_UNIT_FILL_FORE_SCHEMECOLOR_INDEX" val="16"/>
  <p:tag name="KSO_WM_UNIT_FILL_TYPE" val="1"/>
  <p:tag name="KSO_WM_UNIT_SHADOW_SCHEMECOLOR_INDEX_BRIGHTNESS" val="0.5"/>
  <p:tag name="KSO_WM_UNIT_SHADOW_SCHEMECOLOR_INDEX" val="13"/>
  <p:tag name="KSO_WM_UNIT_TEXT_FILL_FORE_SCHEMECOLOR_INDEX_BRIGHTNESS" val="0"/>
  <p:tag name="KSO_WM_UNIT_TEXT_FILL_FORE_SCHEMECOLOR_INDEX" val="14"/>
  <p:tag name="KSO_WM_UNIT_TEXT_FILL_TYPE" val="1"/>
</p:tagLst>
</file>

<file path=ppt/tags/tag396.xml><?xml version="1.0" encoding="utf-8"?>
<p:tagLst xmlns:a="http://schemas.openxmlformats.org/drawingml/2006/main" xmlns:r="http://schemas.openxmlformats.org/officeDocument/2006/relationships" xmlns:p="http://schemas.openxmlformats.org/presentationml/2006/main">
  <p:tag name="KSO_WM_UNIT_TEXT_PART_ID_V2" val="d-4-2"/>
  <p:tag name="KSO_WM_UNIT_COLOR_SCHEME_SHAPE_ID" val="2"/>
  <p:tag name="KSO_WM_UNIT_COLOR_SCHEME_PARENT_PAGE" val="0_1"/>
  <p:tag name="KSO_WM_UNIT_PRESET_TEXT" val="户外拓展训练通常利用崇山峻岭、翰海大川等自然环境，通过精心设计的活动达到&quot;磨练意志、陶冶情操、完善人格、熔炼团队&quot;的拓展培训目的。&#10;户外拓展训练通常利用崇山峻岭、翰海大川等自然环境，通过精心设计的活动达到&quot;磨练意志、陶冶情操、完善人格、熔炼团队&quot;的拓展培训目的。"/>
  <p:tag name="KSO_WM_UNIT_NOCLEAR" val="1"/>
  <p:tag name="KSO_WM_UNIT_VALUE" val="364"/>
  <p:tag name="KSO_WM_UNIT_HIGHLIGHT" val="0"/>
  <p:tag name="KSO_WM_UNIT_COMPATIBLE" val="0"/>
  <p:tag name="KSO_WM_UNIT_DIAGRAM_ISNUMVISUAL" val="0"/>
  <p:tag name="KSO_WM_UNIT_DIAGRAM_ISREFERUNIT" val="0"/>
  <p:tag name="KSO_WM_UNIT_TYPE" val="f"/>
  <p:tag name="KSO_WM_UNIT_INDEX" val="1"/>
  <p:tag name="KSO_WM_UNIT_ID" val="diagram20194761_1*f*1"/>
  <p:tag name="KSO_WM_TEMPLATE_CATEGORY" val="diagram"/>
  <p:tag name="KSO_WM_TEMPLATE_INDEX" val="20194761"/>
  <p:tag name="KSO_WM_UNIT_LAYERLEVEL" val="1"/>
  <p:tag name="KSO_WM_TAG_VERSION" val="1.0"/>
  <p:tag name="KSO_WM_BEAUTIFY_FLAG" val="#wm#"/>
  <p:tag name="KSO_WM_UNIT_SUBTYPE" val="a"/>
  <p:tag name="KSO_WM_UNIT_TEXT_FILL_FORE_SCHEMECOLOR_INDEX_BRIGHTNESS" val="0.15"/>
  <p:tag name="KSO_WM_UNIT_TEXT_FILL_FORE_SCHEMECOLOR_INDEX" val="13"/>
  <p:tag name="KSO_WM_UNIT_TEXT_FILL_TYPE" val="1"/>
</p:tagLst>
</file>

<file path=ppt/tags/tag397.xml><?xml version="1.0" encoding="utf-8"?>
<p:tagLst xmlns:a="http://schemas.openxmlformats.org/drawingml/2006/main" xmlns:r="http://schemas.openxmlformats.org/officeDocument/2006/relationships" xmlns:p="http://schemas.openxmlformats.org/presentationml/2006/main">
  <p:tag name="KSO_WM_UNIT_TEXT_PART_ID_V2" val="a-4-2"/>
  <p:tag name="KSO_WM_UNIT_COLOR_SCHEME_SHAPE_ID" val="3"/>
  <p:tag name="KSO_WM_UNIT_COLOR_SCHEME_PARENT_PAGE" val="0_1"/>
  <p:tag name="KSO_WM_UNIT_ISCONTENTSTITLE" val="0"/>
  <p:tag name="KSO_WM_UNIT_PRESET_TEXT" val="户外拓展训练目的"/>
  <p:tag name="KSO_WM_UNIT_NOCLEAR" val="0"/>
  <p:tag name="KSO_WM_UNIT_VALUE" val="25"/>
  <p:tag name="KSO_WM_UNIT_HIGHLIGHT" val="0"/>
  <p:tag name="KSO_WM_UNIT_COMPATIBLE" val="0"/>
  <p:tag name="KSO_WM_UNIT_DIAGRAM_ISNUMVISUAL" val="0"/>
  <p:tag name="KSO_WM_UNIT_DIAGRAM_ISREFERUNIT" val="0"/>
  <p:tag name="KSO_WM_UNIT_TYPE" val="a"/>
  <p:tag name="KSO_WM_UNIT_INDEX" val="1"/>
  <p:tag name="KSO_WM_UNIT_ID" val="diagram20194761_1*a*1"/>
  <p:tag name="KSO_WM_TEMPLATE_CATEGORY" val="diagram"/>
  <p:tag name="KSO_WM_TEMPLATE_INDEX" val="20194761"/>
  <p:tag name="KSO_WM_UNIT_LAYERLEVEL" val="1"/>
  <p:tag name="KSO_WM_TAG_VERSION" val="1.0"/>
  <p:tag name="KSO_WM_BEAUTIFY_FLAG" val="#wm#"/>
  <p:tag name="KSO_WM_UNIT_ISNUMDGMTITLE" val="0"/>
</p:tagLst>
</file>

<file path=ppt/tags/tag39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20194761"/>
  <p:tag name="KSO_WM_SLIDE_ID" val="diagram20194761_1"/>
  <p:tag name="KSO_WM_SLIDE_TYPE" val="text"/>
  <p:tag name="KSO_WM_SLIDE_SUBTYPE" val="pureTxt"/>
  <p:tag name="KSO_WM_SLIDE_ITEM_CNT" val="0"/>
  <p:tag name="KSO_WM_SLIDE_INDEX" val="1"/>
  <p:tag name="KSO_WM_SLIDE_SIZE" val="960*540"/>
  <p:tag name="KSO_WM_SLIDE_POSITION" val="0*0"/>
  <p:tag name="KSO_WM_TAG_VERSION" val="1.0"/>
  <p:tag name="KSO_WM_SLIDE_LAYOUT" val="a_f"/>
  <p:tag name="KSO_WM_SLIDE_LAYOUT_CNT" val="1_1"/>
  <p:tag name="KSO_WM_SLIDE_CONSTRAINT" val="%7b%22slideConstraint%22%3a%7b%22seriesAreas%22%3a%5b%5d%2c%22singleAreas%22%3a%5b%7b%22shapes%22%3a%5b2%5d%2c%22serialConstraintIndex%22%3a-1%2c%22areatextmark%22%3a0%2c%22pictureprocessmark%22%3a0%7d%5d%7d%7d"/>
  <p:tag name="KSO_WM_SLIDE_COLORSCHEME_VERSION" val="3.2"/>
  <p:tag name="KSO_WM_TEMPLATE_SUBCATEGORY" val="0"/>
  <p:tag name="KSO_WM_TEMPLATE_MASTER_TYPE" val="0"/>
  <p:tag name="KSO_WM_TEMPLATE_COLOR_TYPE" val="1"/>
</p:tagLst>
</file>

<file path=ppt/tags/tag399.xml><?xml version="1.0" encoding="utf-8"?>
<p:tagLst xmlns:a="http://schemas.openxmlformats.org/drawingml/2006/main" xmlns:r="http://schemas.openxmlformats.org/officeDocument/2006/relationships" xmlns:p="http://schemas.openxmlformats.org/presentationml/2006/main">
  <p:tag name="KSO_WM_UNIT_COLOR_SCHEME_SHAPE_ID" val="7"/>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2"/>
  <p:tag name="KSO_WM_UNIT_ID" val="diagram20194761_1*i*2"/>
  <p:tag name="KSO_WM_TEMPLATE_CATEGORY" val="diagram"/>
  <p:tag name="KSO_WM_TEMPLATE_INDEX" val="20194761"/>
  <p:tag name="KSO_WM_UNIT_LAYERLEVEL" val="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4"/>
  <p:tag name="KSO_WM_UNIT_TEXT_FILL_TYPE" val="1"/>
</p:tagLst>
</file>

<file path=ppt/tags/tag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0746_1*i*3"/>
  <p:tag name="KSO_WM_TEMPLATE_CATEGORY" val="diagram"/>
  <p:tag name="KSO_WM_TEMPLATE_INDEX" val="20190746"/>
  <p:tag name="KSO_WM_UNIT_LAYERLEVEL" val="1"/>
  <p:tag name="KSO_WM_TAG_VERSION" val="1.0"/>
  <p:tag name="KSO_WM_BEAUTIFY_FLAG" val="#wm#"/>
  <p:tag name="KSO_WM_UNIT_COLOR_SCHEME_SHAPE_ID" val="16"/>
  <p:tag name="KSO_WM_UNIT_COLOR_SCHEME_PARENT_PAGE" val="0_1"/>
  <p:tag name="KSO_WM_UNIT_ABSOLUTE_COLOR" val="1"/>
  <p:tag name="KSO_WM_UNIT_ADJUSTLAYOUT_ID" val="16"/>
</p:tagLst>
</file>

<file path=ppt/tags/tag400.xml><?xml version="1.0" encoding="utf-8"?>
<p:tagLst xmlns:a="http://schemas.openxmlformats.org/drawingml/2006/main" xmlns:r="http://schemas.openxmlformats.org/officeDocument/2006/relationships" xmlns:p="http://schemas.openxmlformats.org/presentationml/2006/main">
  <p:tag name="KSO_WM_UNIT_COLOR_SCHEME_SHAPE_ID" val="8"/>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3"/>
  <p:tag name="KSO_WM_UNIT_ID" val="diagram20194761_1*i*3"/>
  <p:tag name="KSO_WM_TEMPLATE_CATEGORY" val="diagram"/>
  <p:tag name="KSO_WM_TEMPLATE_INDEX" val="20194761"/>
  <p:tag name="KSO_WM_UNIT_LAYERLEVEL" val="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4"/>
  <p:tag name="KSO_WM_UNIT_TEXT_FILL_TYPE" val="1"/>
</p:tagLst>
</file>

<file path=ppt/tags/tag401.xml><?xml version="1.0" encoding="utf-8"?>
<p:tagLst xmlns:a="http://schemas.openxmlformats.org/drawingml/2006/main" xmlns:r="http://schemas.openxmlformats.org/officeDocument/2006/relationships" xmlns:p="http://schemas.openxmlformats.org/presentationml/2006/main">
  <p:tag name="KSO_WM_UNIT_COLOR_SCHEME_SHAPE_ID" val="6"/>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4"/>
  <p:tag name="KSO_WM_UNIT_ID" val="diagram20194761_1*i*4"/>
  <p:tag name="KSO_WM_TEMPLATE_CATEGORY" val="diagram"/>
  <p:tag name="KSO_WM_TEMPLATE_INDEX" val="20194761"/>
  <p:tag name="KSO_WM_UNIT_LAYERLEVEL" val="1"/>
  <p:tag name="KSO_WM_TAG_VERSION" val="1.0"/>
  <p:tag name="KSO_WM_BEAUTIFY_FLAG" val="#wm#"/>
  <p:tag name="KSO_WM_UNIT_FILL_FORE_SCHEMECOLOR_INDEX_BRIGHTNESS" val="0"/>
  <p:tag name="KSO_WM_UNIT_FILL_FORE_SCHEMECOLOR_INDEX" val="16"/>
  <p:tag name="KSO_WM_UNIT_FILL_TYPE" val="1"/>
  <p:tag name="KSO_WM_UNIT_SHADOW_SCHEMECOLOR_INDEX_BRIGHTNESS" val="0.5"/>
  <p:tag name="KSO_WM_UNIT_SHADOW_SCHEMECOLOR_INDEX" val="13"/>
  <p:tag name="KSO_WM_UNIT_TEXT_FILL_FORE_SCHEMECOLOR_INDEX_BRIGHTNESS" val="0"/>
  <p:tag name="KSO_WM_UNIT_TEXT_FILL_FORE_SCHEMECOLOR_INDEX" val="14"/>
  <p:tag name="KSO_WM_UNIT_TEXT_FILL_TYPE" val="1"/>
</p:tagLst>
</file>

<file path=ppt/tags/tag402.xml><?xml version="1.0" encoding="utf-8"?>
<p:tagLst xmlns:a="http://schemas.openxmlformats.org/drawingml/2006/main" xmlns:r="http://schemas.openxmlformats.org/officeDocument/2006/relationships" xmlns:p="http://schemas.openxmlformats.org/presentationml/2006/main">
  <p:tag name="KSO_WM_UNIT_TEXT_PART_ID_V2" val="d-4-2"/>
  <p:tag name="KSO_WM_UNIT_COLOR_SCHEME_SHAPE_ID" val="2"/>
  <p:tag name="KSO_WM_UNIT_COLOR_SCHEME_PARENT_PAGE" val="0_1"/>
  <p:tag name="KSO_WM_UNIT_PRESET_TEXT" val="户外拓展训练通常利用崇山峻岭、翰海大川等自然环境，通过精心设计的活动达到&quot;磨练意志、陶冶情操、完善人格、熔炼团队&quot;的拓展培训目的。&#10;户外拓展训练通常利用崇山峻岭、翰海大川等自然环境，通过精心设计的活动达到&quot;磨练意志、陶冶情操、完善人格、熔炼团队&quot;的拓展培训目的。"/>
  <p:tag name="KSO_WM_UNIT_NOCLEAR" val="1"/>
  <p:tag name="KSO_WM_UNIT_VALUE" val="364"/>
  <p:tag name="KSO_WM_UNIT_HIGHLIGHT" val="0"/>
  <p:tag name="KSO_WM_UNIT_COMPATIBLE" val="0"/>
  <p:tag name="KSO_WM_UNIT_DIAGRAM_ISNUMVISUAL" val="0"/>
  <p:tag name="KSO_WM_UNIT_DIAGRAM_ISREFERUNIT" val="0"/>
  <p:tag name="KSO_WM_UNIT_TYPE" val="f"/>
  <p:tag name="KSO_WM_UNIT_INDEX" val="1"/>
  <p:tag name="KSO_WM_UNIT_ID" val="diagram20194761_1*f*1"/>
  <p:tag name="KSO_WM_TEMPLATE_CATEGORY" val="diagram"/>
  <p:tag name="KSO_WM_TEMPLATE_INDEX" val="20194761"/>
  <p:tag name="KSO_WM_UNIT_LAYERLEVEL" val="1"/>
  <p:tag name="KSO_WM_TAG_VERSION" val="1.0"/>
  <p:tag name="KSO_WM_BEAUTIFY_FLAG" val="#wm#"/>
  <p:tag name="KSO_WM_UNIT_SUBTYPE" val="a"/>
  <p:tag name="KSO_WM_UNIT_TEXT_FILL_FORE_SCHEMECOLOR_INDEX_BRIGHTNESS" val="0.15"/>
  <p:tag name="KSO_WM_UNIT_TEXT_FILL_FORE_SCHEMECOLOR_INDEX" val="13"/>
  <p:tag name="KSO_WM_UNIT_TEXT_FILL_TYPE" val="1"/>
</p:tagLst>
</file>

<file path=ppt/tags/tag403.xml><?xml version="1.0" encoding="utf-8"?>
<p:tagLst xmlns:a="http://schemas.openxmlformats.org/drawingml/2006/main" xmlns:r="http://schemas.openxmlformats.org/officeDocument/2006/relationships" xmlns:p="http://schemas.openxmlformats.org/presentationml/2006/main">
  <p:tag name="KSO_WM_UNIT_TEXT_PART_ID_V2" val="a-4-2"/>
  <p:tag name="KSO_WM_UNIT_COLOR_SCHEME_SHAPE_ID" val="3"/>
  <p:tag name="KSO_WM_UNIT_COLOR_SCHEME_PARENT_PAGE" val="0_1"/>
  <p:tag name="KSO_WM_UNIT_ISCONTENTSTITLE" val="0"/>
  <p:tag name="KSO_WM_UNIT_PRESET_TEXT" val="户外拓展训练目的"/>
  <p:tag name="KSO_WM_UNIT_NOCLEAR" val="0"/>
  <p:tag name="KSO_WM_UNIT_VALUE" val="25"/>
  <p:tag name="KSO_WM_UNIT_HIGHLIGHT" val="0"/>
  <p:tag name="KSO_WM_UNIT_COMPATIBLE" val="0"/>
  <p:tag name="KSO_WM_UNIT_DIAGRAM_ISNUMVISUAL" val="0"/>
  <p:tag name="KSO_WM_UNIT_DIAGRAM_ISREFERUNIT" val="0"/>
  <p:tag name="KSO_WM_UNIT_TYPE" val="a"/>
  <p:tag name="KSO_WM_UNIT_INDEX" val="1"/>
  <p:tag name="KSO_WM_UNIT_ID" val="diagram20194761_1*a*1"/>
  <p:tag name="KSO_WM_TEMPLATE_CATEGORY" val="diagram"/>
  <p:tag name="KSO_WM_TEMPLATE_INDEX" val="20194761"/>
  <p:tag name="KSO_WM_UNIT_LAYERLEVEL" val="1"/>
  <p:tag name="KSO_WM_TAG_VERSION" val="1.0"/>
  <p:tag name="KSO_WM_BEAUTIFY_FLAG" val="#wm#"/>
  <p:tag name="KSO_WM_UNIT_ISNUMDGMTITLE" val="0"/>
</p:tagLst>
</file>

<file path=ppt/tags/tag404.xml><?xml version="1.0" encoding="utf-8"?>
<p:tagLst xmlns:a="http://schemas.openxmlformats.org/drawingml/2006/main" xmlns:r="http://schemas.openxmlformats.org/officeDocument/2006/relationships"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TEMPLATE_THUMBS_INDEX" val="1、6、10、14、20、26、27、28、29、31"/>
  <p:tag name="KSO_WM_SLIDE_ID" val="diagram20190746_1"/>
  <p:tag name="KSO_WM_SLIDE_TYPE" val="text"/>
  <p:tag name="KSO_WM_SLIDE_SUBTYPE" val="picTxt"/>
  <p:tag name="KSO_WM_SLIDE_ITEM_CNT" val="0"/>
  <p:tag name="KSO_WM_SLIDE_INDEX" val="1"/>
  <p:tag name="KSO_WM_SLIDE_SIZE" val="644.505*251.561"/>
  <p:tag name="KSO_WM_SLIDE_POSITION" val="275.895*215.119"/>
  <p:tag name="KSO_WM_TAG_VERSION" val="1.0"/>
  <p:tag name="KSO_WM_BEAUTIFY_FLAG" val="#wm#"/>
  <p:tag name="KSO_WM_TEMPLATE_CATEGORY" val="diagram"/>
  <p:tag name="KSO_WM_TEMPLATE_INDEX" val="20190746"/>
  <p:tag name="KSO_WM_SLIDE_LAYOUT" val="a_d_h"/>
  <p:tag name="KSO_WM_SLIDE_LAYOUT_CNT" val="1_1_2"/>
  <p:tag name="KSO_WM_SLIDE_COLORSCHEME_VERSION" val="3.2"/>
  <p:tag name="KSO_WM_SLIDE_CONSTRAINT" val="%7b%22slideConstraint%22%3a%7b%22seriesAreas%22%3a%5b%5d%2c%22singleAreas%22%3a%5b%7b%22shapes%22%3a%5b7%5d%2c%22serialConstraintIndex%22%3a-1%2c%22areatextmark%22%3a0%2c%22pictureprocessmark%22%3a0%7d%5d%7d%7d"/>
  <p:tag name="KSO_WM_TEMPLATE_SUBCATEGORY" val="0"/>
</p:tagLst>
</file>

<file path=ppt/tags/tag40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0746_1*i*1"/>
  <p:tag name="KSO_WM_TEMPLATE_CATEGORY" val="diagram"/>
  <p:tag name="KSO_WM_TEMPLATE_INDEX" val="20190746"/>
  <p:tag name="KSO_WM_UNIT_LAYERLEVEL" val="1"/>
  <p:tag name="KSO_WM_TAG_VERSION" val="1.0"/>
  <p:tag name="KSO_WM_BEAUTIFY_FLAG" val="#wm#"/>
  <p:tag name="KSO_WM_UNIT_COLOR_SCHEME_SHAPE_ID" val="13"/>
  <p:tag name="KSO_WM_UNIT_COLOR_SCHEME_PARENT_PAGE" val="0_1"/>
  <p:tag name="KSO_WM_UNIT_ABSOLUTE_COLOR" val="1"/>
  <p:tag name="KSO_WM_UNIT_ADJUSTLAYOUT_ID" val="13"/>
</p:tagLst>
</file>

<file path=ppt/tags/tag406.xml><?xml version="1.0" encoding="utf-8"?>
<p:tagLst xmlns:a="http://schemas.openxmlformats.org/drawingml/2006/main" xmlns:r="http://schemas.openxmlformats.org/officeDocument/2006/relationships" xmlns:p="http://schemas.openxmlformats.org/presentationml/2006/main">
  <p:tag name="KSO_WM_UNIT_VALUE" val="664*885"/>
  <p:tag name="KSO_WM_UNIT_HIGHLIGHT" val="0"/>
  <p:tag name="KSO_WM_UNIT_COMPATIBLE" val="0"/>
  <p:tag name="KSO_WM_UNIT_DIAGRAM_ISNUMVISUAL" val="0"/>
  <p:tag name="KSO_WM_UNIT_DIAGRAM_ISREFERUNIT" val="0"/>
  <p:tag name="KSO_WM_UNIT_TYPE" val="d"/>
  <p:tag name="KSO_WM_UNIT_INDEX" val="1"/>
  <p:tag name="KSO_WM_UNIT_ID" val="diagram20190746_1*d*1"/>
  <p:tag name="KSO_WM_TEMPLATE_CATEGORY" val="diagram"/>
  <p:tag name="KSO_WM_TEMPLATE_INDEX" val="20190746"/>
  <p:tag name="KSO_WM_UNIT_LAYERLEVEL" val="1"/>
  <p:tag name="KSO_WM_TAG_VERSION" val="1.0"/>
  <p:tag name="KSO_WM_BEAUTIFY_FLAG" val="#wm#"/>
  <p:tag name="KSO_WM_UNIT_COLOR_SCHEME_SHAPE_ID" val="7"/>
  <p:tag name="KSO_WM_UNIT_COLOR_SCHEME_PARENT_PAGE" val="0_1"/>
  <p:tag name="KSO_WM_UNIT_ADJUSTLAYOUT_ID" val="7"/>
  <p:tag name="KSO_WM_UNIT_PICTURE_CLIP_FLAG" val="1"/>
</p:tagLst>
</file>

<file path=ppt/tags/tag40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0746_1*i*3"/>
  <p:tag name="KSO_WM_TEMPLATE_CATEGORY" val="diagram"/>
  <p:tag name="KSO_WM_TEMPLATE_INDEX" val="20190746"/>
  <p:tag name="KSO_WM_UNIT_LAYERLEVEL" val="1"/>
  <p:tag name="KSO_WM_TAG_VERSION" val="1.0"/>
  <p:tag name="KSO_WM_BEAUTIFY_FLAG" val="#wm#"/>
  <p:tag name="KSO_WM_UNIT_COLOR_SCHEME_SHAPE_ID" val="16"/>
  <p:tag name="KSO_WM_UNIT_COLOR_SCHEME_PARENT_PAGE" val="0_1"/>
  <p:tag name="KSO_WM_UNIT_ABSOLUTE_COLOR" val="1"/>
  <p:tag name="KSO_WM_UNIT_ADJUSTLAYOUT_ID" val="16"/>
</p:tagLst>
</file>

<file path=ppt/tags/tag40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0746_1*i*4"/>
  <p:tag name="KSO_WM_TEMPLATE_CATEGORY" val="diagram"/>
  <p:tag name="KSO_WM_TEMPLATE_INDEX" val="20190746"/>
  <p:tag name="KSO_WM_UNIT_LAYERLEVEL" val="1"/>
  <p:tag name="KSO_WM_TAG_VERSION" val="1.0"/>
  <p:tag name="KSO_WM_BEAUTIFY_FLAG" val="#wm#"/>
  <p:tag name="KSO_WM_UNIT_COLOR_SCHEME_SHAPE_ID" val="17"/>
  <p:tag name="KSO_WM_UNIT_COLOR_SCHEME_PARENT_PAGE" val="0_1"/>
  <p:tag name="KSO_WM_UNIT_ABSOLUTE_COLOR" val="1"/>
  <p:tag name="KSO_WM_UNIT_ADJUSTLAYOUT_ID" val="17"/>
</p:tagLst>
</file>

<file path=ppt/tags/tag409.xml><?xml version="1.0" encoding="utf-8"?>
<p:tagLst xmlns:a="http://schemas.openxmlformats.org/drawingml/2006/main" xmlns:r="http://schemas.openxmlformats.org/officeDocument/2006/relationships" xmlns:p="http://schemas.openxmlformats.org/presentationml/2006/main">
  <p:tag name="KSO_WM_UNIT_PRESET_TEXT" val="点击此处添加正文，文字是您思想的提炼，为了最终呈现发布的良好效果，请尽量言简意赅的阐述观点；根据需要可酌情增减文字，以便观者可以准确理解您所传达的信息。"/>
  <p:tag name="KSO_WM_UNIT_TEXT_PART_ID" val="3-b"/>
  <p:tag name="KSO_WM_UNIT_TEXT_PART_SIZE" val="84.88*644.5"/>
  <p:tag name="KSO_WM_UNIT_VALUE" val="117"/>
  <p:tag name="KSO_WM_UNIT_HIGHLIGHT" val="0"/>
  <p:tag name="KSO_WM_UNIT_COMPATIBLE" val="0"/>
  <p:tag name="KSO_WM_UNIT_DIAGRAM_ISNUMVISUAL" val="0"/>
  <p:tag name="KSO_WM_UNIT_DIAGRAM_ISREFERUNIT" val="0"/>
  <p:tag name="KSO_WM_UNIT_TYPE" val="h_f"/>
  <p:tag name="KSO_WM_UNIT_INDEX" val="2_1"/>
  <p:tag name="KSO_WM_UNIT_ID" val="diagram20190746_1*h_f*2_1"/>
  <p:tag name="KSO_WM_TEMPLATE_CATEGORY" val="diagram"/>
  <p:tag name="KSO_WM_TEMPLATE_INDEX" val="20190746"/>
  <p:tag name="KSO_WM_UNIT_LAYERLEVEL" val="1_1"/>
  <p:tag name="KSO_WM_TAG_VERSION" val="1.0"/>
  <p:tag name="KSO_WM_BEAUTIFY_FLAG" val="#wm#"/>
  <p:tag name="KSO_WM_UNIT_COLOR_SCHEME_SHAPE_ID" val="12"/>
  <p:tag name="KSO_WM_UNIT_COLOR_SCHEME_PARENT_PAGE" val="0_1"/>
  <p:tag name="KSO_WM_UNIT_ADJUSTLAYOUT_ID" val="12"/>
  <p:tag name="KSO_WM_UNIT_TEXT_PART_ID_V2" val="d-3-1"/>
</p:tagLst>
</file>

<file path=ppt/tags/tag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0746_1*i*4"/>
  <p:tag name="KSO_WM_TEMPLATE_CATEGORY" val="diagram"/>
  <p:tag name="KSO_WM_TEMPLATE_INDEX" val="20190746"/>
  <p:tag name="KSO_WM_UNIT_LAYERLEVEL" val="1"/>
  <p:tag name="KSO_WM_TAG_VERSION" val="1.0"/>
  <p:tag name="KSO_WM_BEAUTIFY_FLAG" val="#wm#"/>
  <p:tag name="KSO_WM_UNIT_COLOR_SCHEME_SHAPE_ID" val="17"/>
  <p:tag name="KSO_WM_UNIT_COLOR_SCHEME_PARENT_PAGE" val="0_1"/>
  <p:tag name="KSO_WM_UNIT_ABSOLUTE_COLOR" val="1"/>
  <p:tag name="KSO_WM_UNIT_ADJUSTLAYOUT_ID" val="17"/>
</p:tagLst>
</file>

<file path=ppt/tags/tag410.xml><?xml version="1.0" encoding="utf-8"?>
<p:tagLst xmlns:a="http://schemas.openxmlformats.org/drawingml/2006/main" xmlns:r="http://schemas.openxmlformats.org/officeDocument/2006/relationships" xmlns:p="http://schemas.openxmlformats.org/presentationml/2006/main">
  <p:tag name="KSO_WM_UNIT_ISCONTENTSTITLE" val="0"/>
  <p:tag name="KSO_WM_UNIT_TEXT_PART_ID" val="3-Z"/>
  <p:tag name="KSO_WM_UNIT_TEXT_PART_SIZE" val="30*644.5"/>
  <p:tag name="KSO_WM_UNIT_VALUE" val="46"/>
  <p:tag name="KSO_WM_UNIT_HIGHLIGHT" val="0"/>
  <p:tag name="KSO_WM_UNIT_COMPATIBLE" val="0"/>
  <p:tag name="KSO_WM_UNIT_DIAGRAM_ISNUMVISUAL" val="0"/>
  <p:tag name="KSO_WM_UNIT_DIAGRAM_ISREFERUNIT" val="0"/>
  <p:tag name="KSO_WM_UNIT_ID" val="diagram20190746_1*h_a*1_1"/>
  <p:tag name="KSO_WM_TEMPLATE_CATEGORY" val="diagram"/>
  <p:tag name="KSO_WM_TEMPLATE_INDEX" val="20190746"/>
  <p:tag name="KSO_WM_UNIT_LAYERLEVEL" val="1_1"/>
  <p:tag name="KSO_WM_TAG_VERSION" val="1.0"/>
  <p:tag name="KSO_WM_BEAUTIFY_FLAG" val="#wm#"/>
  <p:tag name="KSO_WM_UNIT_PRESET_TEXT" val="单击此处添加小标题"/>
  <p:tag name="KSO_WM_UNIT_TYPE" val="h_a"/>
  <p:tag name="KSO_WM_UNIT_INDEX" val="1_1"/>
  <p:tag name="KSO_WM_UNIT_COLOR_SCHEME_SHAPE_ID" val="5"/>
  <p:tag name="KSO_WM_UNIT_COLOR_SCHEME_PARENT_PAGE" val="0_1"/>
  <p:tag name="KSO_WM_UNIT_ADJUSTLAYOUT_ID" val="5"/>
  <p:tag name="KSO_WM_UNIT_TEXT_PART_ID_V2" val="c-3-1"/>
</p:tagLst>
</file>

<file path=ppt/tags/tag411.xml><?xml version="1.0" encoding="utf-8"?>
<p:tagLst xmlns:a="http://schemas.openxmlformats.org/drawingml/2006/main" xmlns:r="http://schemas.openxmlformats.org/officeDocument/2006/relationships" xmlns:p="http://schemas.openxmlformats.org/presentationml/2006/main">
  <p:tag name="KSO_WM_UNIT_ISCONTENTSTITLE" val="0"/>
  <p:tag name="KSO_WM_UNIT_TEXT_PART_ID" val="3-Z"/>
  <p:tag name="KSO_WM_UNIT_TEXT_PART_SIZE" val="30*644.5"/>
  <p:tag name="KSO_WM_UNIT_VALUE" val="46"/>
  <p:tag name="KSO_WM_UNIT_HIGHLIGHT" val="0"/>
  <p:tag name="KSO_WM_UNIT_COMPATIBLE" val="0"/>
  <p:tag name="KSO_WM_UNIT_DIAGRAM_ISNUMVISUAL" val="0"/>
  <p:tag name="KSO_WM_UNIT_DIAGRAM_ISREFERUNIT" val="0"/>
  <p:tag name="KSO_WM_UNIT_ID" val="diagram20190746_1*h_a*2_1"/>
  <p:tag name="KSO_WM_TEMPLATE_CATEGORY" val="diagram"/>
  <p:tag name="KSO_WM_TEMPLATE_INDEX" val="20190746"/>
  <p:tag name="KSO_WM_UNIT_LAYERLEVEL" val="1_1"/>
  <p:tag name="KSO_WM_TAG_VERSION" val="1.0"/>
  <p:tag name="KSO_WM_BEAUTIFY_FLAG" val="#wm#"/>
  <p:tag name="KSO_WM_UNIT_PRESET_TEXT" val="单击此处添加小标题"/>
  <p:tag name="KSO_WM_UNIT_TYPE" val="h_a"/>
  <p:tag name="KSO_WM_UNIT_INDEX" val="2_1"/>
  <p:tag name="KSO_WM_UNIT_COLOR_SCHEME_SHAPE_ID" val="8"/>
  <p:tag name="KSO_WM_UNIT_COLOR_SCHEME_PARENT_PAGE" val="0_1"/>
  <p:tag name="KSO_WM_UNIT_ADJUSTLAYOUT_ID" val="8"/>
  <p:tag name="KSO_WM_UNIT_TEXT_PART_ID_V2" val="c-3-1"/>
</p:tagLst>
</file>

<file path=ppt/tags/tag412.xml><?xml version="1.0" encoding="utf-8"?>
<p:tagLst xmlns:a="http://schemas.openxmlformats.org/drawingml/2006/main" xmlns:r="http://schemas.openxmlformats.org/officeDocument/2006/relationships" xmlns:p="http://schemas.openxmlformats.org/presentationml/2006/main">
  <p:tag name="KSO_WM_UNIT_ISCONTENTSTITLE" val="0"/>
  <p:tag name="KSO_WM_UNIT_TEXT_PART_ID" val="3-Z"/>
  <p:tag name="KSO_WM_UNIT_TEXT_PART_SIZE" val="30*644.5"/>
  <p:tag name="KSO_WM_UNIT_VALUE" val="46"/>
  <p:tag name="KSO_WM_UNIT_HIGHLIGHT" val="0"/>
  <p:tag name="KSO_WM_UNIT_COMPATIBLE" val="0"/>
  <p:tag name="KSO_WM_UNIT_DIAGRAM_ISNUMVISUAL" val="0"/>
  <p:tag name="KSO_WM_UNIT_DIAGRAM_ISREFERUNIT" val="0"/>
  <p:tag name="KSO_WM_UNIT_ID" val="diagram20190746_1*h_a*1_1"/>
  <p:tag name="KSO_WM_TEMPLATE_CATEGORY" val="diagram"/>
  <p:tag name="KSO_WM_TEMPLATE_INDEX" val="20190746"/>
  <p:tag name="KSO_WM_UNIT_LAYERLEVEL" val="1_1"/>
  <p:tag name="KSO_WM_TAG_VERSION" val="1.0"/>
  <p:tag name="KSO_WM_BEAUTIFY_FLAG" val="#wm#"/>
  <p:tag name="KSO_WM_UNIT_PRESET_TEXT" val="单击此处添加小标题"/>
  <p:tag name="KSO_WM_UNIT_TYPE" val="h_a"/>
  <p:tag name="KSO_WM_UNIT_INDEX" val="1_1"/>
  <p:tag name="KSO_WM_UNIT_COLOR_SCHEME_SHAPE_ID" val="5"/>
  <p:tag name="KSO_WM_UNIT_COLOR_SCHEME_PARENT_PAGE" val="0_1"/>
  <p:tag name="KSO_WM_UNIT_ADJUSTLAYOUT_ID" val="5"/>
  <p:tag name="KSO_WM_UNIT_TEXT_PART_ID_V2" val="c-3-1"/>
</p:tagLst>
</file>

<file path=ppt/tags/tag413.xml><?xml version="1.0" encoding="utf-8"?>
<p:tagLst xmlns:a="http://schemas.openxmlformats.org/drawingml/2006/main" xmlns:r="http://schemas.openxmlformats.org/officeDocument/2006/relationships" xmlns:p="http://schemas.openxmlformats.org/presentationml/2006/main">
  <p:tag name="KSO_WM_SLIDE_ID" val="diagram160193_4"/>
  <p:tag name="KSO_WM_TEMPLATE_SUBCATEGORY" val="22"/>
  <p:tag name="KSO_WM_TEMPLATE_MASTER_TYPE" val="0"/>
  <p:tag name="KSO_WM_TEMPLATE_COLOR_TYPE" val="1"/>
  <p:tag name="KSO_WM_SLIDE_TYPE" val="text"/>
  <p:tag name="KSO_WM_SLIDE_SUBTYPE" val="diag"/>
  <p:tag name="KSO_WM_SLIDE_ITEM_CNT" val="5"/>
  <p:tag name="KSO_WM_SLIDE_INDEX" val="4"/>
  <p:tag name="KSO_WM_SLIDE_SIZE" val="557.86*314.469"/>
  <p:tag name="KSO_WM_SLIDE_POSITION" val="201.07*113.704"/>
  <p:tag name="KSO_WM_DIAGRAM_GROUP_CODE" val="m1-1"/>
  <p:tag name="KSO_WM_SLIDE_DIAGTYPE" val="m"/>
  <p:tag name="KSO_WM_TAG_VERSION" val="1.0"/>
  <p:tag name="KSO_WM_BEAUTIFY_FLAG" val="#wm#"/>
  <p:tag name="KSO_WM_TEMPLATE_CATEGORY" val="diagram"/>
  <p:tag name="KSO_WM_TEMPLATE_INDEX" val="160193"/>
  <p:tag name="KSO_WM_SLIDE_LAYOUT" val="m"/>
  <p:tag name="KSO_WM_SLIDE_LAYOUT_CNT" val="1"/>
</p:tagLst>
</file>

<file path=ppt/tags/tag414.xml><?xml version="1.0" encoding="utf-8"?>
<p:tagLst xmlns:a="http://schemas.openxmlformats.org/drawingml/2006/main" xmlns:r="http://schemas.openxmlformats.org/officeDocument/2006/relationships" xmlns:p="http://schemas.openxmlformats.org/presentationml/2006/main">
  <p:tag name="KSO_WM_UNIT_SUBTYPE" val="a"/>
  <p:tag name="KSO_WM_UNIT_PRESET_TEXT" val="单击此处添加文本具体内容"/>
  <p:tag name="KSO_WM_UNIT_NOCLEAR" val="0"/>
  <p:tag name="KSO_WM_UNIT_VALUE" val="16"/>
  <p:tag name="KSO_WM_UNIT_HIGHLIGHT" val="0"/>
  <p:tag name="KSO_WM_UNIT_COMPATIBLE" val="0"/>
  <p:tag name="KSO_WM_UNIT_DIAGRAM_ISNUMVISUAL" val="0"/>
  <p:tag name="KSO_WM_UNIT_DIAGRAM_ISREFERUNIT" val="0"/>
  <p:tag name="KSO_WM_DIAGRAM_GROUP_CODE" val="m1-1"/>
  <p:tag name="KSO_WM_UNIT_TYPE" val="m_h_f"/>
  <p:tag name="KSO_WM_UNIT_INDEX" val="1_2_1"/>
  <p:tag name="KSO_WM_UNIT_ID" val="diagram160193_4*m_h_f*1_2_1"/>
  <p:tag name="KSO_WM_TEMPLATE_CATEGORY" val="diagram"/>
  <p:tag name="KSO_WM_TEMPLATE_INDEX" val="160193"/>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4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2_1"/>
  <p:tag name="KSO_WM_UNIT_ID" val="diagram160193_4*m_h_i*1_2_1"/>
  <p:tag name="KSO_WM_TEMPLATE_CATEGORY" val="diagram"/>
  <p:tag name="KSO_WM_TEMPLATE_INDEX" val="160193"/>
  <p:tag name="KSO_WM_UNIT_LAYERLEVEL" val="1_1_1"/>
  <p:tag name="KSO_WM_TAG_VERSION" val="1.0"/>
  <p:tag name="KSO_WM_BEAUTIFY_FLAG" val="#wm#"/>
  <p:tag name="KSO_WM_UNIT_FILL_FORE_SCHEMECOLOR_INDEX" val="9"/>
  <p:tag name="KSO_WM_UNIT_FILL_TYPE" val="1"/>
  <p:tag name="KSO_WM_UNIT_LINE_FORE_SCHEMECOLOR_INDEX" val="9"/>
  <p:tag name="KSO_WM_UNIT_LINE_FILL_TYPE" val="2"/>
  <p:tag name="KSO_WM_UNIT_TEXT_FILL_FORE_SCHEMECOLOR_INDEX" val="14"/>
  <p:tag name="KSO_WM_UNIT_TEXT_FILL_TYPE" val="1"/>
  <p:tag name="KSO_WM_UNIT_USESOURCEFORMAT_APPLY" val="1"/>
</p:tagLst>
</file>

<file path=ppt/tags/tag4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2"/>
  <p:tag name="KSO_WM_UNIT_ID" val="diagram160193_4*m_h_i*1_2_2"/>
  <p:tag name="KSO_WM_TEMPLATE_CATEGORY" val="diagram"/>
  <p:tag name="KSO_WM_TEMPLATE_INDEX" val="160193"/>
  <p:tag name="KSO_WM_UNIT_LAYERLEVEL" val="1_1_1"/>
  <p:tag name="KSO_WM_TAG_VERSION" val="1.0"/>
  <p:tag name="KSO_WM_BEAUTIFY_FLAG" val="#wm#"/>
  <p:tag name="KSO_WM_UNIT_LINE_FORE_SCHEMECOLOR_INDEX" val="14"/>
  <p:tag name="KSO_WM_UNIT_LINE_FILL_TYPE" val="2"/>
  <p:tag name="KSO_WM_UNIT_USESOURCEFORMAT_APPLY" val="1"/>
</p:tagLst>
</file>

<file path=ppt/tags/tag417.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DIAGRAM_GROUP_CODE" val="m1-1"/>
  <p:tag name="KSO_WM_UNIT_TYPE" val="m_h_a"/>
  <p:tag name="KSO_WM_UNIT_INDEX" val="1_2_1"/>
  <p:tag name="KSO_WM_UNIT_ID" val="diagram160193_4*m_h_a*1_2_1"/>
  <p:tag name="KSO_WM_TEMPLATE_CATEGORY" val="diagram"/>
  <p:tag name="KSO_WM_TEMPLATE_INDEX" val="160193"/>
  <p:tag name="KSO_WM_UNIT_LAYERLEVEL" val="1_1_1"/>
  <p:tag name="KSO_WM_TAG_VERSION" val="1.0"/>
  <p:tag name="KSO_WM_BEAUTIFY_FLAG" val="#wm#"/>
  <p:tag name="KSO_WM_UNIT_TEXT_FILL_FORE_SCHEMECOLOR_INDEX" val="9"/>
  <p:tag name="KSO_WM_UNIT_TEXT_FILL_TYPE" val="1"/>
  <p:tag name="KSO_WM_UNIT_USESOURCEFORMAT_APPLY" val="1"/>
</p:tagLst>
</file>

<file path=ppt/tags/tag418.xml><?xml version="1.0" encoding="utf-8"?>
<p:tagLst xmlns:a="http://schemas.openxmlformats.org/drawingml/2006/main" xmlns:r="http://schemas.openxmlformats.org/officeDocument/2006/relationships" xmlns:p="http://schemas.openxmlformats.org/presentationml/2006/main">
  <p:tag name="KSO_WM_UNIT_SUBTYPE" val="a"/>
  <p:tag name="KSO_WM_UNIT_PRESET_TEXT" val="单击此处添加文本具体内容"/>
  <p:tag name="KSO_WM_UNIT_NOCLEAR" val="0"/>
  <p:tag name="KSO_WM_UNIT_VALUE" val="16"/>
  <p:tag name="KSO_WM_UNIT_HIGHLIGHT" val="0"/>
  <p:tag name="KSO_WM_UNIT_COMPATIBLE" val="0"/>
  <p:tag name="KSO_WM_UNIT_DIAGRAM_ISNUMVISUAL" val="0"/>
  <p:tag name="KSO_WM_UNIT_DIAGRAM_ISREFERUNIT" val="0"/>
  <p:tag name="KSO_WM_DIAGRAM_GROUP_CODE" val="m1-1"/>
  <p:tag name="KSO_WM_UNIT_TYPE" val="m_h_f"/>
  <p:tag name="KSO_WM_UNIT_INDEX" val="1_3_1"/>
  <p:tag name="KSO_WM_UNIT_ID" val="diagram160193_4*m_h_f*1_3_1"/>
  <p:tag name="KSO_WM_TEMPLATE_CATEGORY" val="diagram"/>
  <p:tag name="KSO_WM_TEMPLATE_INDEX" val="160193"/>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4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3_1"/>
  <p:tag name="KSO_WM_UNIT_ID" val="diagram160193_4*m_h_i*1_3_1"/>
  <p:tag name="KSO_WM_TEMPLATE_CATEGORY" val="diagram"/>
  <p:tag name="KSO_WM_TEMPLATE_INDEX" val="160193"/>
  <p:tag name="KSO_WM_UNIT_LAYERLEVEL" val="1_1_1"/>
  <p:tag name="KSO_WM_TAG_VERSION" val="1.0"/>
  <p:tag name="KSO_WM_BEAUTIFY_FLAG" val="#wm#"/>
  <p:tag name="KSO_WM_UNIT_FILL_FORE_SCHEMECOLOR_INDEX" val="8"/>
  <p:tag name="KSO_WM_UNIT_FILL_TYPE" val="1"/>
  <p:tag name="KSO_WM_UNIT_LINE_FORE_SCHEMECOLOR_INDEX" val="8"/>
  <p:tag name="KSO_WM_UNIT_LINE_FILL_TYPE" val="2"/>
  <p:tag name="KSO_WM_UNIT_TEXT_FILL_FORE_SCHEMECOLOR_INDEX" val="14"/>
  <p:tag name="KSO_WM_UNIT_TEXT_FILL_TYPE" val="1"/>
  <p:tag name="KSO_WM_UNIT_USESOURCEFORMAT_APPLY" val="1"/>
</p:tagLst>
</file>

<file path=ppt/tags/tag42.xml><?xml version="1.0" encoding="utf-8"?>
<p:tagLst xmlns:a="http://schemas.openxmlformats.org/drawingml/2006/main" xmlns:r="http://schemas.openxmlformats.org/officeDocument/2006/relationships" xmlns:p="http://schemas.openxmlformats.org/presentationml/2006/main">
  <p:tag name="KSO_WM_UNIT_PRESET_TEXT" val="点击此处添加正文，文字是您思想的提炼，为了最终呈现发布的良好效果，请尽量言简意赅的阐述观点；根据需要可酌情增减文字，以便观者可以准确理解您所传达的信息。"/>
  <p:tag name="KSO_WM_UNIT_TEXT_PART_ID" val="3-b"/>
  <p:tag name="KSO_WM_UNIT_TEXT_PART_SIZE" val="84.88*644.5"/>
  <p:tag name="KSO_WM_UNIT_VALUE" val="117"/>
  <p:tag name="KSO_WM_UNIT_HIGHLIGHT" val="0"/>
  <p:tag name="KSO_WM_UNIT_COMPATIBLE" val="0"/>
  <p:tag name="KSO_WM_UNIT_DIAGRAM_ISNUMVISUAL" val="0"/>
  <p:tag name="KSO_WM_UNIT_DIAGRAM_ISREFERUNIT" val="0"/>
  <p:tag name="KSO_WM_UNIT_TYPE" val="h_f"/>
  <p:tag name="KSO_WM_UNIT_INDEX" val="2_1"/>
  <p:tag name="KSO_WM_UNIT_ID" val="diagram20190746_1*h_f*2_1"/>
  <p:tag name="KSO_WM_TEMPLATE_CATEGORY" val="diagram"/>
  <p:tag name="KSO_WM_TEMPLATE_INDEX" val="20190746"/>
  <p:tag name="KSO_WM_UNIT_LAYERLEVEL" val="1_1"/>
  <p:tag name="KSO_WM_TAG_VERSION" val="1.0"/>
  <p:tag name="KSO_WM_BEAUTIFY_FLAG" val="#wm#"/>
  <p:tag name="KSO_WM_UNIT_COLOR_SCHEME_SHAPE_ID" val="12"/>
  <p:tag name="KSO_WM_UNIT_COLOR_SCHEME_PARENT_PAGE" val="0_1"/>
  <p:tag name="KSO_WM_UNIT_ADJUSTLAYOUT_ID" val="12"/>
  <p:tag name="KSO_WM_UNIT_TEXT_PART_ID_V2" val="d-3-1"/>
</p:tagLst>
</file>

<file path=ppt/tags/tag4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2"/>
  <p:tag name="KSO_WM_UNIT_ID" val="diagram160193_4*m_h_i*1_3_2"/>
  <p:tag name="KSO_WM_TEMPLATE_CATEGORY" val="diagram"/>
  <p:tag name="KSO_WM_TEMPLATE_INDEX" val="160193"/>
  <p:tag name="KSO_WM_UNIT_LAYERLEVEL" val="1_1_1"/>
  <p:tag name="KSO_WM_TAG_VERSION" val="1.0"/>
  <p:tag name="KSO_WM_BEAUTIFY_FLAG" val="#wm#"/>
  <p:tag name="KSO_WM_UNIT_LINE_FORE_SCHEMECOLOR_INDEX" val="14"/>
  <p:tag name="KSO_WM_UNIT_LINE_FILL_TYPE" val="2"/>
  <p:tag name="KSO_WM_UNIT_USESOURCEFORMAT_APPLY" val="1"/>
</p:tagLst>
</file>

<file path=ppt/tags/tag421.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DIAGRAM_GROUP_CODE" val="m1-1"/>
  <p:tag name="KSO_WM_UNIT_TYPE" val="m_h_a"/>
  <p:tag name="KSO_WM_UNIT_INDEX" val="1_3_1"/>
  <p:tag name="KSO_WM_UNIT_ID" val="diagram160193_4*m_h_a*1_3_1"/>
  <p:tag name="KSO_WM_TEMPLATE_CATEGORY" val="diagram"/>
  <p:tag name="KSO_WM_TEMPLATE_INDEX" val="160193"/>
  <p:tag name="KSO_WM_UNIT_LAYERLEVEL" val="1_1_1"/>
  <p:tag name="KSO_WM_TAG_VERSION" val="1.0"/>
  <p:tag name="KSO_WM_BEAUTIFY_FLAG" val="#wm#"/>
  <p:tag name="KSO_WM_UNIT_TEXT_FILL_FORE_SCHEMECOLOR_INDEX" val="8"/>
  <p:tag name="KSO_WM_UNIT_TEXT_FILL_TYPE" val="1"/>
  <p:tag name="KSO_WM_UNIT_USESOURCEFORMAT_APPLY" val="1"/>
</p:tagLst>
</file>

<file path=ppt/tags/tag4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4_1"/>
  <p:tag name="KSO_WM_UNIT_ID" val="diagram160193_4*m_h_i*1_4_1"/>
  <p:tag name="KSO_WM_TEMPLATE_CATEGORY" val="diagram"/>
  <p:tag name="KSO_WM_TEMPLATE_INDEX" val="160193"/>
  <p:tag name="KSO_WM_UNIT_LAYERLEVEL" val="1_1_1"/>
  <p:tag name="KSO_WM_TAG_VERSION" val="1.0"/>
  <p:tag name="KSO_WM_BEAUTIFY_FLAG" val="#wm#"/>
  <p:tag name="KSO_WM_UNIT_FILL_FORE_SCHEMECOLOR_INDEX" val="7"/>
  <p:tag name="KSO_WM_UNIT_FILL_TYPE" val="1"/>
  <p:tag name="KSO_WM_UNIT_LINE_FORE_SCHEMECOLOR_INDEX" val="7"/>
  <p:tag name="KSO_WM_UNIT_LINE_FILL_TYPE" val="2"/>
  <p:tag name="KSO_WM_UNIT_TEXT_FILL_FORE_SCHEMECOLOR_INDEX" val="14"/>
  <p:tag name="KSO_WM_UNIT_TEXT_FILL_TYPE" val="1"/>
  <p:tag name="KSO_WM_UNIT_USESOURCEFORMAT_APPLY" val="1"/>
</p:tagLst>
</file>

<file path=ppt/tags/tag4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2"/>
  <p:tag name="KSO_WM_UNIT_ID" val="diagram160193_4*m_h_i*1_4_2"/>
  <p:tag name="KSO_WM_TEMPLATE_CATEGORY" val="diagram"/>
  <p:tag name="KSO_WM_TEMPLATE_INDEX" val="160193"/>
  <p:tag name="KSO_WM_UNIT_LAYERLEVEL" val="1_1_1"/>
  <p:tag name="KSO_WM_TAG_VERSION" val="1.0"/>
  <p:tag name="KSO_WM_BEAUTIFY_FLAG" val="#wm#"/>
  <p:tag name="KSO_WM_UNIT_LINE_FORE_SCHEMECOLOR_INDEX" val="14"/>
  <p:tag name="KSO_WM_UNIT_LINE_FILL_TYPE" val="2"/>
  <p:tag name="KSO_WM_UNIT_USESOURCEFORMAT_APPLY" val="1"/>
</p:tagLst>
</file>

<file path=ppt/tags/tag424.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DIAGRAM_GROUP_CODE" val="m1-1"/>
  <p:tag name="KSO_WM_UNIT_TYPE" val="m_h_a"/>
  <p:tag name="KSO_WM_UNIT_INDEX" val="1_4_1"/>
  <p:tag name="KSO_WM_UNIT_ID" val="diagram160193_4*m_h_a*1_4_1"/>
  <p:tag name="KSO_WM_TEMPLATE_CATEGORY" val="diagram"/>
  <p:tag name="KSO_WM_TEMPLATE_INDEX" val="160193"/>
  <p:tag name="KSO_WM_UNIT_LAYERLEVEL" val="1_1_1"/>
  <p:tag name="KSO_WM_TAG_VERSION" val="1.0"/>
  <p:tag name="KSO_WM_BEAUTIFY_FLAG" val="#wm#"/>
  <p:tag name="KSO_WM_UNIT_TEXT_FILL_FORE_SCHEMECOLOR_INDEX" val="7"/>
  <p:tag name="KSO_WM_UNIT_TEXT_FILL_TYPE" val="1"/>
  <p:tag name="KSO_WM_UNIT_USESOURCEFORMAT_APPLY" val="1"/>
</p:tagLst>
</file>

<file path=ppt/tags/tag425.xml><?xml version="1.0" encoding="utf-8"?>
<p:tagLst xmlns:a="http://schemas.openxmlformats.org/drawingml/2006/main" xmlns:r="http://schemas.openxmlformats.org/officeDocument/2006/relationships" xmlns:p="http://schemas.openxmlformats.org/presentationml/2006/main">
  <p:tag name="KSO_WM_UNIT_SUBTYPE" val="a"/>
  <p:tag name="KSO_WM_UNIT_PRESET_TEXT" val="单击此处添加文本具体内容"/>
  <p:tag name="KSO_WM_UNIT_NOCLEAR" val="0"/>
  <p:tag name="KSO_WM_UNIT_VALUE" val="15"/>
  <p:tag name="KSO_WM_UNIT_HIGHLIGHT" val="0"/>
  <p:tag name="KSO_WM_UNIT_COMPATIBLE" val="0"/>
  <p:tag name="KSO_WM_UNIT_DIAGRAM_ISNUMVISUAL" val="0"/>
  <p:tag name="KSO_WM_UNIT_DIAGRAM_ISREFERUNIT" val="0"/>
  <p:tag name="KSO_WM_DIAGRAM_GROUP_CODE" val="m1-1"/>
  <p:tag name="KSO_WM_UNIT_TYPE" val="m_h_f"/>
  <p:tag name="KSO_WM_UNIT_INDEX" val="1_4_1"/>
  <p:tag name="KSO_WM_UNIT_ID" val="diagram160193_4*m_h_f*1_4_1"/>
  <p:tag name="KSO_WM_TEMPLATE_CATEGORY" val="diagram"/>
  <p:tag name="KSO_WM_TEMPLATE_INDEX" val="160193"/>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4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5_1"/>
  <p:tag name="KSO_WM_UNIT_ID" val="diagram160193_4*m_h_i*1_5_1"/>
  <p:tag name="KSO_WM_TEMPLATE_CATEGORY" val="diagram"/>
  <p:tag name="KSO_WM_TEMPLATE_INDEX" val="160193"/>
  <p:tag name="KSO_WM_UNIT_LAYERLEVEL" val="1_1_1"/>
  <p:tag name="KSO_WM_TAG_VERSION" val="1.0"/>
  <p:tag name="KSO_WM_BEAUTIFY_FLAG" val="#wm#"/>
  <p:tag name="KSO_WM_UNIT_FILL_FORE_SCHEMECOLOR_INDEX" val="6"/>
  <p:tag name="KSO_WM_UNIT_FILL_TYPE" val="1"/>
  <p:tag name="KSO_WM_UNIT_LINE_FORE_SCHEMECOLOR_INDEX" val="6"/>
  <p:tag name="KSO_WM_UNIT_LINE_FILL_TYPE" val="2"/>
  <p:tag name="KSO_WM_UNIT_TEXT_FILL_FORE_SCHEMECOLOR_INDEX" val="14"/>
  <p:tag name="KSO_WM_UNIT_TEXT_FILL_TYPE" val="1"/>
  <p:tag name="KSO_WM_UNIT_USESOURCEFORMAT_APPLY" val="1"/>
</p:tagLst>
</file>

<file path=ppt/tags/tag4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2"/>
  <p:tag name="KSO_WM_UNIT_ID" val="diagram160193_4*m_h_i*1_5_2"/>
  <p:tag name="KSO_WM_TEMPLATE_CATEGORY" val="diagram"/>
  <p:tag name="KSO_WM_TEMPLATE_INDEX" val="160193"/>
  <p:tag name="KSO_WM_UNIT_LAYERLEVEL" val="1_1_1"/>
  <p:tag name="KSO_WM_TAG_VERSION" val="1.0"/>
  <p:tag name="KSO_WM_BEAUTIFY_FLAG" val="#wm#"/>
  <p:tag name="KSO_WM_UNIT_LINE_FORE_SCHEMECOLOR_INDEX" val="14"/>
  <p:tag name="KSO_WM_UNIT_LINE_FILL_TYPE" val="2"/>
  <p:tag name="KSO_WM_UNIT_USESOURCEFORMAT_APPLY" val="1"/>
</p:tagLst>
</file>

<file path=ppt/tags/tag428.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DIAGRAM_GROUP_CODE" val="m1-1"/>
  <p:tag name="KSO_WM_UNIT_TYPE" val="m_h_a"/>
  <p:tag name="KSO_WM_UNIT_INDEX" val="1_5_1"/>
  <p:tag name="KSO_WM_UNIT_ID" val="diagram160193_4*m_h_a*1_5_1"/>
  <p:tag name="KSO_WM_TEMPLATE_CATEGORY" val="diagram"/>
  <p:tag name="KSO_WM_TEMPLATE_INDEX" val="160193"/>
  <p:tag name="KSO_WM_UNIT_LAYERLEVEL" val="1_1_1"/>
  <p:tag name="KSO_WM_TAG_VERSION" val="1.0"/>
  <p:tag name="KSO_WM_BEAUTIFY_FLAG" val="#wm#"/>
  <p:tag name="KSO_WM_UNIT_TEXT_FILL_FORE_SCHEMECOLOR_INDEX" val="6"/>
  <p:tag name="KSO_WM_UNIT_TEXT_FILL_TYPE" val="1"/>
  <p:tag name="KSO_WM_UNIT_USESOURCEFORMAT_APPLY" val="1"/>
</p:tagLst>
</file>

<file path=ppt/tags/tag429.xml><?xml version="1.0" encoding="utf-8"?>
<p:tagLst xmlns:a="http://schemas.openxmlformats.org/drawingml/2006/main" xmlns:r="http://schemas.openxmlformats.org/officeDocument/2006/relationships" xmlns:p="http://schemas.openxmlformats.org/presentationml/2006/main">
  <p:tag name="KSO_WM_UNIT_SUBTYPE" val="a"/>
  <p:tag name="KSO_WM_UNIT_PRESET_TEXT" val="单击此处添加文本具体内容"/>
  <p:tag name="KSO_WM_UNIT_NOCLEAR" val="0"/>
  <p:tag name="KSO_WM_UNIT_VALUE" val="16"/>
  <p:tag name="KSO_WM_UNIT_HIGHLIGHT" val="0"/>
  <p:tag name="KSO_WM_UNIT_COMPATIBLE" val="0"/>
  <p:tag name="KSO_WM_UNIT_DIAGRAM_ISNUMVISUAL" val="0"/>
  <p:tag name="KSO_WM_UNIT_DIAGRAM_ISREFERUNIT" val="0"/>
  <p:tag name="KSO_WM_DIAGRAM_GROUP_CODE" val="m1-1"/>
  <p:tag name="KSO_WM_UNIT_TYPE" val="m_h_f"/>
  <p:tag name="KSO_WM_UNIT_INDEX" val="1_5_1"/>
  <p:tag name="KSO_WM_UNIT_ID" val="diagram160193_4*m_h_f*1_5_1"/>
  <p:tag name="KSO_WM_TEMPLATE_CATEGORY" val="diagram"/>
  <p:tag name="KSO_WM_TEMPLATE_INDEX" val="160193"/>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43.xml><?xml version="1.0" encoding="utf-8"?>
<p:tagLst xmlns:a="http://schemas.openxmlformats.org/drawingml/2006/main" xmlns:r="http://schemas.openxmlformats.org/officeDocument/2006/relationships" xmlns:p="http://schemas.openxmlformats.org/presentationml/2006/main">
  <p:tag name="KSO_WM_UNIT_ISCONTENTSTITLE" val="0"/>
  <p:tag name="KSO_WM_UNIT_TEXT_PART_ID" val="3-Z"/>
  <p:tag name="KSO_WM_UNIT_TEXT_PART_SIZE" val="30*644.5"/>
  <p:tag name="KSO_WM_UNIT_VALUE" val="46"/>
  <p:tag name="KSO_WM_UNIT_HIGHLIGHT" val="0"/>
  <p:tag name="KSO_WM_UNIT_COMPATIBLE" val="0"/>
  <p:tag name="KSO_WM_UNIT_DIAGRAM_ISNUMVISUAL" val="0"/>
  <p:tag name="KSO_WM_UNIT_DIAGRAM_ISREFERUNIT" val="0"/>
  <p:tag name="KSO_WM_UNIT_ID" val="diagram20190746_1*h_a*1_1"/>
  <p:tag name="KSO_WM_TEMPLATE_CATEGORY" val="diagram"/>
  <p:tag name="KSO_WM_TEMPLATE_INDEX" val="20190746"/>
  <p:tag name="KSO_WM_UNIT_LAYERLEVEL" val="1_1"/>
  <p:tag name="KSO_WM_TAG_VERSION" val="1.0"/>
  <p:tag name="KSO_WM_BEAUTIFY_FLAG" val="#wm#"/>
  <p:tag name="KSO_WM_UNIT_PRESET_TEXT" val="单击此处添加小标题"/>
  <p:tag name="KSO_WM_UNIT_TYPE" val="h_a"/>
  <p:tag name="KSO_WM_UNIT_INDEX" val="1_1"/>
  <p:tag name="KSO_WM_UNIT_COLOR_SCHEME_SHAPE_ID" val="5"/>
  <p:tag name="KSO_WM_UNIT_COLOR_SCHEME_PARENT_PAGE" val="0_1"/>
  <p:tag name="KSO_WM_UNIT_ADJUSTLAYOUT_ID" val="5"/>
  <p:tag name="KSO_WM_UNIT_TEXT_PART_ID_V2" val="c-3-1"/>
</p:tagLst>
</file>

<file path=ppt/tags/tag4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1"/>
  <p:tag name="KSO_WM_UNIT_ID" val="diagram160193_4*m_i*1_1"/>
  <p:tag name="KSO_WM_TEMPLATE_CATEGORY" val="diagram"/>
  <p:tag name="KSO_WM_TEMPLATE_INDEX" val="160193"/>
  <p:tag name="KSO_WM_UNIT_LAYERLEVEL" val="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Lst>
</file>

<file path=ppt/tags/tag4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2"/>
  <p:tag name="KSO_WM_UNIT_ID" val="diagram160193_4*m_i*1_2"/>
  <p:tag name="KSO_WM_TEMPLATE_CATEGORY" val="diagram"/>
  <p:tag name="KSO_WM_TEMPLATE_INDEX" val="160193"/>
  <p:tag name="KSO_WM_UNIT_LAYERLEVEL" val="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Lst>
</file>

<file path=ppt/tags/tag4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3"/>
  <p:tag name="KSO_WM_UNIT_ID" val="diagram160193_4*m_i*1_3"/>
  <p:tag name="KSO_WM_TEMPLATE_CATEGORY" val="diagram"/>
  <p:tag name="KSO_WM_TEMPLATE_INDEX" val="160193"/>
  <p:tag name="KSO_WM_UNIT_LAYERLEVEL" val="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Lst>
</file>

<file path=ppt/tags/tag4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4"/>
  <p:tag name="KSO_WM_UNIT_ID" val="diagram160193_4*m_i*1_4"/>
  <p:tag name="KSO_WM_TEMPLATE_CATEGORY" val="diagram"/>
  <p:tag name="KSO_WM_TEMPLATE_INDEX" val="160193"/>
  <p:tag name="KSO_WM_UNIT_LAYERLEVEL" val="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Lst>
</file>

<file path=ppt/tags/tag4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5"/>
  <p:tag name="KSO_WM_UNIT_ID" val="diagram160193_4*m_i*1_5"/>
  <p:tag name="KSO_WM_TEMPLATE_CATEGORY" val="diagram"/>
  <p:tag name="KSO_WM_TEMPLATE_INDEX" val="160193"/>
  <p:tag name="KSO_WM_UNIT_LAYERLEVEL" val="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Lst>
</file>

<file path=ppt/tags/tag4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6"/>
  <p:tag name="KSO_WM_UNIT_ID" val="diagram160193_4*m_i*1_6"/>
  <p:tag name="KSO_WM_TEMPLATE_CATEGORY" val="diagram"/>
  <p:tag name="KSO_WM_TEMPLATE_INDEX" val="160193"/>
  <p:tag name="KSO_WM_UNIT_LAYERLEVEL" val="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Lst>
</file>

<file path=ppt/tags/tag4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7"/>
  <p:tag name="KSO_WM_UNIT_ID" val="diagram160193_4*m_i*1_7"/>
  <p:tag name="KSO_WM_TEMPLATE_CATEGORY" val="diagram"/>
  <p:tag name="KSO_WM_TEMPLATE_INDEX" val="160193"/>
  <p:tag name="KSO_WM_UNIT_LAYERLEVEL" val="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Lst>
</file>

<file path=ppt/tags/tag4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1_1"/>
  <p:tag name="KSO_WM_UNIT_ID" val="diagram160193_4*m_h_i*1_1_1"/>
  <p:tag name="KSO_WM_TEMPLATE_CATEGORY" val="diagram"/>
  <p:tag name="KSO_WM_TEMPLATE_INDEX" val="160193"/>
  <p:tag name="KSO_WM_UNIT_LAYERLEVEL" val="1_1_1"/>
  <p:tag name="KSO_WM_TAG_VERSION" val="1.0"/>
  <p:tag name="KSO_WM_BEAUTIFY_FLAG" val="#wm#"/>
  <p:tag name="KSO_WM_UNIT_FILL_FORE_SCHEMECOLOR_INDEX" val="10"/>
  <p:tag name="KSO_WM_UNIT_FILL_TYPE" val="1"/>
  <p:tag name="KSO_WM_UNIT_LINE_FORE_SCHEMECOLOR_INDEX" val="10"/>
  <p:tag name="KSO_WM_UNIT_LINE_FILL_TYPE" val="2"/>
  <p:tag name="KSO_WM_UNIT_TEXT_FILL_FORE_SCHEMECOLOR_INDEX" val="14"/>
  <p:tag name="KSO_WM_UNIT_TEXT_FILL_TYPE" val="1"/>
  <p:tag name="KSO_WM_UNIT_USESOURCEFORMAT_APPLY" val="1"/>
</p:tagLst>
</file>

<file path=ppt/tags/tag438.xml><?xml version="1.0" encoding="utf-8"?>
<p:tagLst xmlns:a="http://schemas.openxmlformats.org/drawingml/2006/main" xmlns:r="http://schemas.openxmlformats.org/officeDocument/2006/relationships" xmlns:p="http://schemas.openxmlformats.org/presentationml/2006/main">
  <p:tag name="KSO_WM_UNIT_SUBTYPE" val="a"/>
  <p:tag name="KSO_WM_UNIT_PRESET_TEXT" val="单击此处添加文本具体内容"/>
  <p:tag name="KSO_WM_UNIT_NOCLEAR" val="0"/>
  <p:tag name="KSO_WM_UNIT_VALUE" val="16"/>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160193_4*m_h_f*1_1_1"/>
  <p:tag name="KSO_WM_TEMPLATE_CATEGORY" val="diagram"/>
  <p:tag name="KSO_WM_TEMPLATE_INDEX" val="160193"/>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4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2"/>
  <p:tag name="KSO_WM_UNIT_ID" val="diagram160193_4*m_h_i*1_1_2"/>
  <p:tag name="KSO_WM_TEMPLATE_CATEGORY" val="diagram"/>
  <p:tag name="KSO_WM_TEMPLATE_INDEX" val="160193"/>
  <p:tag name="KSO_WM_UNIT_LAYERLEVEL" val="1_1_1"/>
  <p:tag name="KSO_WM_TAG_VERSION" val="1.0"/>
  <p:tag name="KSO_WM_BEAUTIFY_FLAG" val="#wm#"/>
  <p:tag name="KSO_WM_UNIT_LINE_FORE_SCHEMECOLOR_INDEX" val="14"/>
  <p:tag name="KSO_WM_UNIT_LINE_FILL_TYPE" val="2"/>
  <p:tag name="KSO_WM_UNIT_USESOURCEFORMAT_APPLY" val="1"/>
</p:tagLst>
</file>

<file path=ppt/tags/tag44.xml><?xml version="1.0" encoding="utf-8"?>
<p:tagLst xmlns:a="http://schemas.openxmlformats.org/drawingml/2006/main" xmlns:r="http://schemas.openxmlformats.org/officeDocument/2006/relationships" xmlns:p="http://schemas.openxmlformats.org/presentationml/2006/main">
  <p:tag name="KSO_WM_UNIT_ISCONTENTSTITLE" val="0"/>
  <p:tag name="KSO_WM_UNIT_TEXT_PART_ID" val="3-Z"/>
  <p:tag name="KSO_WM_UNIT_TEXT_PART_SIZE" val="30*644.5"/>
  <p:tag name="KSO_WM_UNIT_VALUE" val="46"/>
  <p:tag name="KSO_WM_UNIT_HIGHLIGHT" val="0"/>
  <p:tag name="KSO_WM_UNIT_COMPATIBLE" val="0"/>
  <p:tag name="KSO_WM_UNIT_DIAGRAM_ISNUMVISUAL" val="0"/>
  <p:tag name="KSO_WM_UNIT_DIAGRAM_ISREFERUNIT" val="0"/>
  <p:tag name="KSO_WM_UNIT_ID" val="diagram20190746_1*h_a*2_1"/>
  <p:tag name="KSO_WM_TEMPLATE_CATEGORY" val="diagram"/>
  <p:tag name="KSO_WM_TEMPLATE_INDEX" val="20190746"/>
  <p:tag name="KSO_WM_UNIT_LAYERLEVEL" val="1_1"/>
  <p:tag name="KSO_WM_TAG_VERSION" val="1.0"/>
  <p:tag name="KSO_WM_BEAUTIFY_FLAG" val="#wm#"/>
  <p:tag name="KSO_WM_UNIT_PRESET_TEXT" val="单击此处添加小标题"/>
  <p:tag name="KSO_WM_UNIT_TYPE" val="h_a"/>
  <p:tag name="KSO_WM_UNIT_INDEX" val="2_1"/>
  <p:tag name="KSO_WM_UNIT_COLOR_SCHEME_SHAPE_ID" val="8"/>
  <p:tag name="KSO_WM_UNIT_COLOR_SCHEME_PARENT_PAGE" val="0_1"/>
  <p:tag name="KSO_WM_UNIT_ADJUSTLAYOUT_ID" val="8"/>
  <p:tag name="KSO_WM_UNIT_TEXT_PART_ID_V2" val="c-3-1"/>
</p:tagLst>
</file>

<file path=ppt/tags/tag440.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DIAGRAM_GROUP_CODE" val="m1-1"/>
  <p:tag name="KSO_WM_UNIT_TYPE" val="m_h_a"/>
  <p:tag name="KSO_WM_UNIT_INDEX" val="1_1_1"/>
  <p:tag name="KSO_WM_UNIT_ID" val="diagram160193_4*m_h_a*1_1_1"/>
  <p:tag name="KSO_WM_TEMPLATE_CATEGORY" val="diagram"/>
  <p:tag name="KSO_WM_TEMPLATE_INDEX" val="160193"/>
  <p:tag name="KSO_WM_UNIT_LAYERLEVEL" val="1_1_1"/>
  <p:tag name="KSO_WM_TAG_VERSION" val="1.0"/>
  <p:tag name="KSO_WM_BEAUTIFY_FLAG" val="#wm#"/>
  <p:tag name="KSO_WM_UNIT_TEXT_FILL_FORE_SCHEMECOLOR_INDEX" val="10"/>
  <p:tag name="KSO_WM_UNIT_TEXT_FILL_TYPE" val="1"/>
  <p:tag name="KSO_WM_UNIT_USESOURCEFORMAT_APPLY" val="1"/>
</p:tagLst>
</file>

<file path=ppt/tags/tag45.xml><?xml version="1.0" encoding="utf-8"?>
<p:tagLst xmlns:a="http://schemas.openxmlformats.org/drawingml/2006/main" xmlns:r="http://schemas.openxmlformats.org/officeDocument/2006/relationships" xmlns:p="http://schemas.openxmlformats.org/presentationml/2006/main">
  <p:tag name="KSO_WM_UNIT_ISCONTENTSTITLE" val="0"/>
  <p:tag name="KSO_WM_UNIT_TEXT_PART_ID" val="3-Z"/>
  <p:tag name="KSO_WM_UNIT_TEXT_PART_SIZE" val="30*644.5"/>
  <p:tag name="KSO_WM_UNIT_VALUE" val="46"/>
  <p:tag name="KSO_WM_UNIT_HIGHLIGHT" val="0"/>
  <p:tag name="KSO_WM_UNIT_COMPATIBLE" val="0"/>
  <p:tag name="KSO_WM_UNIT_DIAGRAM_ISNUMVISUAL" val="0"/>
  <p:tag name="KSO_WM_UNIT_DIAGRAM_ISREFERUNIT" val="0"/>
  <p:tag name="KSO_WM_UNIT_ID" val="diagram20190746_1*h_a*1_1"/>
  <p:tag name="KSO_WM_TEMPLATE_CATEGORY" val="diagram"/>
  <p:tag name="KSO_WM_TEMPLATE_INDEX" val="20190746"/>
  <p:tag name="KSO_WM_UNIT_LAYERLEVEL" val="1_1"/>
  <p:tag name="KSO_WM_TAG_VERSION" val="1.0"/>
  <p:tag name="KSO_WM_BEAUTIFY_FLAG" val="#wm#"/>
  <p:tag name="KSO_WM_UNIT_PRESET_TEXT" val="单击此处添加小标题"/>
  <p:tag name="KSO_WM_UNIT_TYPE" val="h_a"/>
  <p:tag name="KSO_WM_UNIT_INDEX" val="1_1"/>
  <p:tag name="KSO_WM_UNIT_COLOR_SCHEME_SHAPE_ID" val="5"/>
  <p:tag name="KSO_WM_UNIT_COLOR_SCHEME_PARENT_PAGE" val="0_1"/>
  <p:tag name="KSO_WM_UNIT_ADJUSTLAYOUT_ID" val="5"/>
  <p:tag name="KSO_WM_UNIT_TEXT_PART_ID_V2" val="c-3-1"/>
</p:tagLst>
</file>

<file path=ppt/tags/tag46.xml><?xml version="1.0" encoding="utf-8"?>
<p:tagLst xmlns:a="http://schemas.openxmlformats.org/drawingml/2006/main" xmlns:r="http://schemas.openxmlformats.org/officeDocument/2006/relationships" xmlns:p="http://schemas.openxmlformats.org/presentationml/2006/main">
  <p:tag name="KSO_WM_SLIDE_ID" val="diagram20200329_1"/>
  <p:tag name="KSO_WM_TEMPLATE_SUBCATEGORY" val="0"/>
  <p:tag name="KSO_WM_SLIDE_TYPE" val="text"/>
  <p:tag name="KSO_WM_SLIDE_SUBTYPE" val="pureTxt"/>
  <p:tag name="KSO_WM_SLIDE_ITEM_CNT" val="0"/>
  <p:tag name="KSO_WM_SLIDE_INDEX" val="1"/>
  <p:tag name="KSO_WM_SLIDE_SIZE" val="960*508"/>
  <p:tag name="KSO_WM_SLIDE_POSITION" val="0*0"/>
  <p:tag name="KSO_WM_TAG_VERSION" val="1.0"/>
  <p:tag name="KSO_WM_BEAUTIFY_FLAG" val="#wm#"/>
  <p:tag name="KSO_WM_TEMPLATE_CATEGORY" val="diagram"/>
  <p:tag name="KSO_WM_TEMPLATE_INDEX" val="20200329"/>
  <p:tag name="KSO_WM_SLIDE_LAYOUT" val="a_f"/>
  <p:tag name="KSO_WM_SLIDE_LAYOUT_CNT" val="1_1"/>
  <p:tag name="KSO_WM_UNIT_SHOW_EDIT_AREA_INDICATION" val="1"/>
  <p:tag name="KSO_WM_SLIDE_LAYOUT_INFO" val="{&quot;backgroundInfo&quot;:[{&quot;bottom&quot;:0,&quot;bottomAbs&quot;:false,&quot;left&quot;:0,&quot;leftAbs&quot;:false,&quot;right&quot;:0,&quot;rightAbs&quot;:false,&quot;top&quot;:0,&quot;topAbs&quot;:false,&quot;type&quot;:&quot;general&quot;}],&quot;id&quot;:&quot;2020-11-17T10:43:19&quot;,&quot;maxSize&quot;:{&quot;size1&quot;:72.900000000000006},&quot;minSize&quot;:{&quot;size1&quot;:72.900000000000006},&quot;normalSize&quot;:{&quot;size1&quot;:72.900000000000006},&quot;subLayout&quot;:[{&quot;id&quot;:&quot;2020-11-17T10:43:19&quot;,&quot;margin&quot;:{&quot;bottom&quot;:0.026000002399086952,&quot;left&quot;:0,&quot;right&quot;:0,&quot;top&quot;:11.262998580932617},&quot;type&quot;:1},{&quot;id&quot;:&quot;2020-11-17T10:43:19&quot;,&quot;margin&quot;:{&quot;bottom&quot;:1.0880000591278076,&quot;left&quot;:1.1710001230239868,&quot;right&quot;:1.1710001230239868,&quot;top&quot;:0.97399997711181641},&quot;type&quot;:0}],&quot;type&quot;:1}"/>
  <p:tag name="KSO_WM_SLIDE_CAN_ADD_NAVIGATION" val="1"/>
  <p:tag name="KSO_WM_SLIDE_BACKGROUND" val="[&quot;general&quot;]"/>
  <p:tag name="KSO_WM_SLIDE_RATIO" val="1.777778"/>
  <p:tag name="KSO_WM_TEMPLATE_MASTER_TYPE" val="0"/>
  <p:tag name="KSO_WM_TEMPLATE_COLOR_TYPE" val="1"/>
</p:tagLst>
</file>

<file path=ppt/tags/tag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329_1*i*2"/>
  <p:tag name="KSO_WM_TEMPLATE_CATEGORY" val="diagram"/>
  <p:tag name="KSO_WM_TEMPLATE_INDEX" val="20200329"/>
  <p:tag name="KSO_WM_UNIT_LAYERLEVEL" val="1"/>
  <p:tag name="KSO_WM_TAG_VERSION" val="1.0"/>
  <p:tag name="KSO_WM_BEAUTIFY_FLAG" val="#wm#"/>
  <p:tag name="KSO_WM_UNIT_BLOCK" val="0"/>
  <p:tag name="KSO_WM_UNIT_PLACING_PICTURE" val="43635.7376002894"/>
  <p:tag name="KSO_WM_UNIT_PLACING_PICTURE_INFO" val="{&quot;full_picture&quot;:false,&quot;last_crop_picture&quot;:&quot;1-1&quot;,&quot;selected&quot;:&quot;1-1&quot;,&quot;spacing&quot;:6}"/>
</p:tagLst>
</file>

<file path=ppt/tags/tag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329_1*i*1"/>
  <p:tag name="KSO_WM_TEMPLATE_CATEGORY" val="diagram"/>
  <p:tag name="KSO_WM_TEMPLATE_INDEX" val="20200329"/>
  <p:tag name="KSO_WM_UNIT_LAYERLEVEL" val="1"/>
  <p:tag name="KSO_WM_TAG_VERSION" val="1.0"/>
  <p:tag name="KSO_WM_BEAUTIFY_FLAG" val="#wm#"/>
  <p:tag name="KSO_WM_UNIT_BLOCK" val="0"/>
  <p:tag name="KSO_WM_UNIT_PLACING_PICTURE" val="43635.7376002894"/>
  <p:tag name="KSO_WM_UNIT_FILL_FORE_SCHEMECOLOR_INDEX_BRIGHTNESS" val="-0.5"/>
  <p:tag name="KSO_WM_UNIT_FILL_FORE_SCHEMECOLOR_INDEX" val="13"/>
  <p:tag name="KSO_WM_UNIT_FILL_TYPE" val="1"/>
</p:tagLst>
</file>

<file path=ppt/tags/tag49.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点击输入大标题"/>
  <p:tag name="KSO_WM_UNIT_NOCLEAR" val="0"/>
  <p:tag name="KSO_WM_UNIT_VALUE" val="36"/>
  <p:tag name="KSO_WM_UNIT_HIGHLIGHT" val="0"/>
  <p:tag name="KSO_WM_UNIT_COMPATIBLE" val="0"/>
  <p:tag name="KSO_WM_UNIT_DIAGRAM_ISNUMVISUAL" val="0"/>
  <p:tag name="KSO_WM_UNIT_DIAGRAM_ISREFERUNIT" val="0"/>
  <p:tag name="KSO_WM_UNIT_TYPE" val="a"/>
  <p:tag name="KSO_WM_UNIT_INDEX" val="1"/>
  <p:tag name="KSO_WM_UNIT_ID" val="diagram20200329_1*a*1"/>
  <p:tag name="KSO_WM_TEMPLATE_CATEGORY" val="diagram"/>
  <p:tag name="KSO_WM_TEMPLATE_INDEX" val="20200329"/>
  <p:tag name="KSO_WM_UNIT_LAYERLEVEL" val="1"/>
  <p:tag name="KSO_WM_TAG_VERSION" val="1.0"/>
  <p:tag name="KSO_WM_BEAUTIFY_FLAG" val="#wm#"/>
  <p:tag name="KSO_WM_UNIT_SHOW_EDIT_AREA_INDICATION" val="1"/>
  <p:tag name="KSO_WM_UNIT_BLOCK" val="0"/>
  <p:tag name="KSO_WM_UNIT_PLACING_PICTURE" val="43635.7376002894"/>
  <p:tag name="KSO_WM_UNIT_DEFAULT_FONT" val="24;44;4"/>
</p:tagLst>
</file>

<file path=ppt/tags/tag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50.xml><?xml version="1.0" encoding="utf-8"?>
<p:tagLst xmlns:a="http://schemas.openxmlformats.org/drawingml/2006/main" xmlns:r="http://schemas.openxmlformats.org/officeDocument/2006/relationships" xmlns:p="http://schemas.openxmlformats.org/presentationml/2006/main">
  <p:tag name="KSO_WM_UNIT_PRESET_TEXT" val="点击输入正文"/>
  <p:tag name="KSO_WM_UNIT_NOCLEAR" val="0"/>
  <p:tag name="KSO_WM_UNIT_VALUE" val="165"/>
  <p:tag name="KSO_WM_UNIT_HIGHLIGHT" val="0"/>
  <p:tag name="KSO_WM_UNIT_COMPATIBLE" val="0"/>
  <p:tag name="KSO_WM_UNIT_DIAGRAM_ISNUMVISUAL" val="0"/>
  <p:tag name="KSO_WM_UNIT_DIAGRAM_ISREFERUNIT" val="0"/>
  <p:tag name="KSO_WM_UNIT_TYPE" val="f"/>
  <p:tag name="KSO_WM_UNIT_INDEX" val="1"/>
  <p:tag name="KSO_WM_UNIT_ID" val="diagram20200329_1*f*1"/>
  <p:tag name="KSO_WM_TEMPLATE_CATEGORY" val="diagram"/>
  <p:tag name="KSO_WM_TEMPLATE_INDEX" val="20200329"/>
  <p:tag name="KSO_WM_UNIT_LAYERLEVEL" val="1"/>
  <p:tag name="KSO_WM_TAG_VERSION" val="1.0"/>
  <p:tag name="KSO_WM_BEAUTIFY_FLAG" val="#wm#"/>
  <p:tag name="KSO_WM_UNIT_SHOW_EDIT_AREA_INDICATION" val="1"/>
  <p:tag name="KSO_WM_UNIT_BLOCK" val="0"/>
  <p:tag name="KSO_WM_UNIT_DEFAULT_FONT" val="14;20;2"/>
  <p:tag name="KSO_WM_UNIT_TEXT_FILL_FORE_SCHEMECOLOR_INDEX_BRIGHTNESS" val="-0.5"/>
  <p:tag name="KSO_WM_UNIT_TEXT_FILL_FORE_SCHEMECOLOR_INDEX" val="13"/>
  <p:tag name="KSO_WM_UNIT_TEXT_FILL_TYPE" val="1"/>
</p:tagLst>
</file>

<file path=ppt/tags/tag51.xml><?xml version="1.0" encoding="utf-8"?>
<p:tagLst xmlns:a="http://schemas.openxmlformats.org/drawingml/2006/main" xmlns:r="http://schemas.openxmlformats.org/officeDocument/2006/relationships" xmlns:p="http://schemas.openxmlformats.org/presentationml/2006/main">
  <p:tag name="KSO_WM_SLIDE_TIMELINE_TYPE" val="middle"/>
  <p:tag name="KSO_WM_SLIDE_MODEL_TYPE" val="timeline"/>
  <p:tag name="KSO_WM_SLIDE_TIMELINE_MINITEMS" val="2"/>
  <p:tag name="KSO_WM_SLIDE_TIMELINE_MAXITEMS" val="2"/>
  <p:tag name="KSO_WM_SLIDE_CONSTRAINT" val="%7b%22slideConstraint%22%3a%7b%22seriesAreas%22%3a%5b%5d%2c%22singleAreas%22%3a%5b%7b%22shapes%22%3a%5b18%5d%2c%22serialConstraintIndex%22%3a-1%2c%22areatextmark%22%3a0%2c%22pictureprocessmark%22%3a0%7d%5d%7d%7d"/>
  <p:tag name="KSO_WM_SLIDE_ID" val="diagram20191587_3"/>
  <p:tag name="KSO_WM_SLIDE_TYPE" val="text"/>
  <p:tag name="KSO_WM_SLIDE_SUBTYPE" val="diag"/>
  <p:tag name="KSO_WM_SLIDE_ITEM_CNT" val="2"/>
  <p:tag name="KSO_WM_SLIDE_INDEX" val="3"/>
  <p:tag name="KSO_WM_SLIDE_SIZE" val="445.025*543.102"/>
  <p:tag name="KSO_WM_SLIDE_POSITION" val="83.05*0"/>
  <p:tag name="KSO_WM_DIAGRAM_GROUP_CODE" val="m1-1"/>
  <p:tag name="KSO_WM_SLIDE_DIAGTYPE" val="m"/>
  <p:tag name="KSO_WM_TAG_VERSION" val="1.0"/>
  <p:tag name="KSO_WM_BEAUTIFY_FLAG" val="#wm#"/>
  <p:tag name="KSO_WM_TEMPLATE_CATEGORY" val="diagram"/>
  <p:tag name="KSO_WM_TEMPLATE_INDEX" val="20191587"/>
  <p:tag name="KSO_WM_SLIDE_LAYOUT" val="d_m"/>
  <p:tag name="KSO_WM_SLIDE_LAYOUT_CNT" val="1_1"/>
</p:tagLst>
</file>

<file path=ppt/tags/tag52.xml><?xml version="1.0" encoding="utf-8"?>
<p:tagLst xmlns:a="http://schemas.openxmlformats.org/drawingml/2006/main" xmlns:r="http://schemas.openxmlformats.org/officeDocument/2006/relationships" xmlns:p="http://schemas.openxmlformats.org/presentationml/2006/main">
  <p:tag name="KSO_WM_UNIT_TIMELINE_IDINGROUP" val="1"/>
  <p:tag name="KSO_WM_UNIT_TIMELINE_EMPHASIS_ID" val="4"/>
  <p:tag name="KSO_WM_UNIT_ADJUSTLAYOUT_ID" val="7"/>
  <p:tag name="KSO_WM_UNIT_HIGHLIGHT" val="0"/>
  <p:tag name="KSO_WM_UNIT_COMPATIBLE" val="0"/>
  <p:tag name="KSO_WM_DIAGRAM_GROUP_CODE" val="m1-1"/>
  <p:tag name="KSO_WM_UNIT_TYPE" val="m_i"/>
  <p:tag name="KSO_WM_UNIT_INDEX" val="1_1"/>
  <p:tag name="KSO_WM_UNIT_ID" val="diagram20191587_3*m_i*1_1"/>
  <p:tag name="KSO_WM_TEMPLATE_CATEGORY" val="diagram"/>
  <p:tag name="KSO_WM_TEMPLATE_INDEX" val="20191587"/>
  <p:tag name="KSO_WM_UNIT_LAYERLEVEL" val="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1"/>
</p:tagLst>
</file>

<file path=ppt/tags/tag53.xml><?xml version="1.0" encoding="utf-8"?>
<p:tagLst xmlns:a="http://schemas.openxmlformats.org/drawingml/2006/main" xmlns:r="http://schemas.openxmlformats.org/officeDocument/2006/relationships" xmlns:p="http://schemas.openxmlformats.org/presentationml/2006/main">
  <p:tag name="KSO_WM_UNIT_TIMELINE_IDINGROUP" val="2"/>
  <p:tag name="KSO_WM_UNIT_TIMELINE_EMPHASIS_ID" val="2"/>
  <p:tag name="KSO_WM_UNIT_ADJUSTLAYOUT_ID" val="47"/>
  <p:tag name="KSO_WM_UNIT_ISCONTENTSTITLE" val="0"/>
  <p:tag name="KSO_WM_UNIT_VALUE" val="7"/>
  <p:tag name="KSO_WM_UNIT_HIGHLIGHT" val="0"/>
  <p:tag name="KSO_WM_UNIT_COMPATIBLE" val="0"/>
  <p:tag name="KSO_WM_DIAGRAM_GROUP_CODE" val="m1-1"/>
  <p:tag name="KSO_WM_UNIT_TYPE" val="m_h_a"/>
  <p:tag name="KSO_WM_UNIT_INDEX" val="1_1_1"/>
  <p:tag name="KSO_WM_UNIT_ID" val="diagram20191587_3*m_h_a*1_1_1"/>
  <p:tag name="KSO_WM_TEMPLATE_CATEGORY" val="diagram"/>
  <p:tag name="KSO_WM_TEMPLATE_INDEX" val="20191587"/>
  <p:tag name="KSO_WM_UNIT_LAYERLEVEL" val="1_1_1"/>
  <p:tag name="KSO_WM_TAG_VERSION" val="1.0"/>
  <p:tag name="KSO_WM_BEAUTIFY_FLAG" val="#wm#"/>
  <p:tag name="KSO_WM_UNIT_PRESET_TEXT" val="2017/08/10"/>
  <p:tag name="KSO_WM_UNIT_USESOURCEFORMAT_APPLY" val="1"/>
</p:tagLst>
</file>

<file path=ppt/tags/tag54.xml><?xml version="1.0" encoding="utf-8"?>
<p:tagLst xmlns:a="http://schemas.openxmlformats.org/drawingml/2006/main" xmlns:r="http://schemas.openxmlformats.org/officeDocument/2006/relationships" xmlns:p="http://schemas.openxmlformats.org/presentationml/2006/main">
  <p:tag name="KSO_WM_UNIT_TIMELINE_IDINGROUP" val="6"/>
  <p:tag name="KSO_WM_UNIT_TIMELINE_EMPHASIS_ID" val="3"/>
  <p:tag name="KSO_WM_UNIT_ADJUSTLAYOUT_ID" val="48"/>
  <p:tag name="KSO_WM_UNIT_VALUE" val="21"/>
  <p:tag name="KSO_WM_UNIT_HIGHLIGHT" val="0"/>
  <p:tag name="KSO_WM_UNIT_COMPATIBLE" val="0"/>
  <p:tag name="KSO_WM_DIAGRAM_GROUP_CODE" val="m1-1"/>
  <p:tag name="KSO_WM_UNIT_TYPE" val="m_h_f"/>
  <p:tag name="KSO_WM_UNIT_INDEX" val="1_1_1"/>
  <p:tag name="KSO_WM_UNIT_ID" val="diagram20191587_3*m_h_f*1_1_1"/>
  <p:tag name="KSO_WM_TEMPLATE_CATEGORY" val="diagram"/>
  <p:tag name="KSO_WM_TEMPLATE_INDEX" val="20191587"/>
  <p:tag name="KSO_WM_UNIT_LAYERLEVEL" val="1_1_1"/>
  <p:tag name="KSO_WM_TAG_VERSION" val="1.0"/>
  <p:tag name="KSO_WM_BEAUTIFY_FLAG" val="#wm#"/>
  <p:tag name="KSO_WM_UNIT_PRESET_TEXT" val="简单地描述该时间点发生的一些事件"/>
  <p:tag name="KSO_WM_UNIT_TEXT_FILL_FORE_SCHEMECOLOR_INDEX" val="14"/>
  <p:tag name="KSO_WM_UNIT_TEXT_FILL_TYPE" val="1"/>
  <p:tag name="KSO_WM_UNIT_USESOURCEFORMAT_APPLY" val="1"/>
</p:tagLst>
</file>

<file path=ppt/tags/tag55.xml><?xml version="1.0" encoding="utf-8"?>
<p:tagLst xmlns:a="http://schemas.openxmlformats.org/drawingml/2006/main" xmlns:r="http://schemas.openxmlformats.org/officeDocument/2006/relationships" xmlns:p="http://schemas.openxmlformats.org/presentationml/2006/main">
  <p:tag name="KSO_WM_UNIT_ADJUSTLAYOUT_ID" val="2"/>
  <p:tag name="KSO_WM_UNIT_HIGHLIGHT" val="0"/>
  <p:tag name="KSO_WM_UNIT_COMPATIBLE" val="0"/>
  <p:tag name="KSO_WM_DIAGRAM_GROUP_CODE" val="m1-1"/>
  <p:tag name="KSO_WM_UNIT_TYPE" val="m_h_i"/>
  <p:tag name="KSO_WM_UNIT_INDEX" val="1_1_1"/>
  <p:tag name="KSO_WM_UNIT_ID" val="diagram20191587_3*m_h_i*1_1_1"/>
  <p:tag name="KSO_WM_TEMPLATE_CATEGORY" val="diagram"/>
  <p:tag name="KSO_WM_TEMPLATE_INDEX" val="20191587"/>
  <p:tag name="KSO_WM_UNIT_LAYERLEVEL" val="1_1_1"/>
  <p:tag name="KSO_WM_TAG_VERSION" val="1.0"/>
  <p:tag name="KSO_WM_BEAUTIFY_FLAG" val="#wm#"/>
  <p:tag name="KSO_WM_UNIT_FILL_FORE_SCHEMECOLOR_INDEX" val="7"/>
  <p:tag name="KSO_WM_UNIT_FILL_TYPE" val="1"/>
  <p:tag name="KSO_WM_UNIT_USESOURCEFORMAT_APPLY" val="1"/>
</p:tagLst>
</file>

<file path=ppt/tags/tag56.xml><?xml version="1.0" encoding="utf-8"?>
<p:tagLst xmlns:a="http://schemas.openxmlformats.org/drawingml/2006/main" xmlns:r="http://schemas.openxmlformats.org/officeDocument/2006/relationships" xmlns:p="http://schemas.openxmlformats.org/presentationml/2006/main">
  <p:tag name="KSO_WM_UNIT_TIMELINE_IDINGROUP" val="5"/>
  <p:tag name="KSO_WM_UNIT_TIMELINE_EMPHASIS_ID" val="1"/>
  <p:tag name="KSO_WM_UNIT_ADJUSTLAYOUT_ID" val="19"/>
  <p:tag name="KSO_WM_UNIT_HIGHLIGHT" val="0"/>
  <p:tag name="KSO_WM_UNIT_COMPATIBLE" val="0"/>
  <p:tag name="KSO_WM_DIAGRAM_GROUP_CODE" val="m1-1"/>
  <p:tag name="KSO_WM_UNIT_TYPE" val="m_h_i"/>
  <p:tag name="KSO_WM_UNIT_INDEX" val="1_1_4"/>
  <p:tag name="KSO_WM_UNIT_ID" val="diagram20191587_3*m_h_i*1_1_4"/>
  <p:tag name="KSO_WM_TEMPLATE_CATEGORY" val="diagram"/>
  <p:tag name="KSO_WM_TEMPLATE_INDEX" val="20191587"/>
  <p:tag name="KSO_WM_UNIT_LAYERLEVEL" val="1_1_1"/>
  <p:tag name="KSO_WM_TAG_VERSION" val="1.0"/>
  <p:tag name="KSO_WM_BEAUTIFY_FLAG" val="#wm#"/>
  <p:tag name="KSO_WM_UNIT_USESOURCEFORMAT_APPLY" val="1"/>
</p:tagLst>
</file>

<file path=ppt/tags/tag57.xml><?xml version="1.0" encoding="utf-8"?>
<p:tagLst xmlns:a="http://schemas.openxmlformats.org/drawingml/2006/main" xmlns:r="http://schemas.openxmlformats.org/officeDocument/2006/relationships" xmlns:p="http://schemas.openxmlformats.org/presentationml/2006/main">
  <p:tag name="KSO_WM_UNIT_TIMELINE_IDINGROUP" val="1"/>
  <p:tag name="KSO_WM_UNIT_TIMELINE_EMPHASIS_ID" val="5"/>
  <p:tag name="KSO_WM_UNIT_ADJUSTLAYOUT_ID" val="21"/>
  <p:tag name="KSO_WM_UNIT_HIGHLIGHT" val="0"/>
  <p:tag name="KSO_WM_UNIT_COMPATIBLE" val="0"/>
  <p:tag name="KSO_WM_DIAGRAM_GROUP_CODE" val="m1-1"/>
  <p:tag name="KSO_WM_UNIT_TYPE" val="m_i"/>
  <p:tag name="KSO_WM_UNIT_INDEX" val="1_2"/>
  <p:tag name="KSO_WM_UNIT_ID" val="diagram20191587_3*m_i*1_2"/>
  <p:tag name="KSO_WM_TEMPLATE_CATEGORY" val="diagram"/>
  <p:tag name="KSO_WM_TEMPLATE_INDEX" val="20191587"/>
  <p:tag name="KSO_WM_UNIT_LAYERLEVEL" val="1_1"/>
  <p:tag name="KSO_WM_TAG_VERSION" val="1.0"/>
  <p:tag name="KSO_WM_BEAUTIFY_FLAG" val="#wm#"/>
  <p:tag name="KSO_WM_UNIT_FILL_FORE_SCHEMECOLOR_INDEX" val="8"/>
  <p:tag name="KSO_WM_UNIT_FILL_TYPE" val="1"/>
  <p:tag name="KSO_WM_UNIT_TEXT_FILL_FORE_SCHEMECOLOR_INDEX" val="2"/>
  <p:tag name="KSO_WM_UNIT_TEXT_FILL_TYPE" val="1"/>
  <p:tag name="KSO_WM_UNIT_USESOURCEFORMAT_APPLY" val="1"/>
</p:tagLst>
</file>

<file path=ppt/tags/tag58.xml><?xml version="1.0" encoding="utf-8"?>
<p:tagLst xmlns:a="http://schemas.openxmlformats.org/drawingml/2006/main" xmlns:r="http://schemas.openxmlformats.org/officeDocument/2006/relationships" xmlns:p="http://schemas.openxmlformats.org/presentationml/2006/main">
  <p:tag name="KSO_WM_UNIT_TIMELINE_IDINGROUP" val="2"/>
  <p:tag name="KSO_WM_UNIT_TIMELINE_EMPHASIS_ID" val="2"/>
  <p:tag name="KSO_WM_UNIT_ADJUSTLAYOUT_ID" val="22"/>
  <p:tag name="KSO_WM_UNIT_ISCONTENTSTITLE" val="0"/>
  <p:tag name="KSO_WM_UNIT_VALUE" val="7"/>
  <p:tag name="KSO_WM_UNIT_HIGHLIGHT" val="0"/>
  <p:tag name="KSO_WM_UNIT_COMPATIBLE" val="0"/>
  <p:tag name="KSO_WM_DIAGRAM_GROUP_CODE" val="m1-1"/>
  <p:tag name="KSO_WM_UNIT_TYPE" val="m_h_a"/>
  <p:tag name="KSO_WM_UNIT_INDEX" val="1_2_1"/>
  <p:tag name="KSO_WM_UNIT_ID" val="diagram20191587_3*m_h_a*1_2_1"/>
  <p:tag name="KSO_WM_TEMPLATE_CATEGORY" val="diagram"/>
  <p:tag name="KSO_WM_TEMPLATE_INDEX" val="20191587"/>
  <p:tag name="KSO_WM_UNIT_LAYERLEVEL" val="1_1_1"/>
  <p:tag name="KSO_WM_TAG_VERSION" val="1.0"/>
  <p:tag name="KSO_WM_BEAUTIFY_FLAG" val="#wm#"/>
  <p:tag name="KSO_WM_UNIT_PRESET_TEXT" val="2018/08/10"/>
  <p:tag name="KSO_WM_UNIT_USESOURCEFORMAT_APPLY" val="1"/>
</p:tagLst>
</file>

<file path=ppt/tags/tag59.xml><?xml version="1.0" encoding="utf-8"?>
<p:tagLst xmlns:a="http://schemas.openxmlformats.org/drawingml/2006/main" xmlns:r="http://schemas.openxmlformats.org/officeDocument/2006/relationships" xmlns:p="http://schemas.openxmlformats.org/presentationml/2006/main">
  <p:tag name="KSO_WM_UNIT_TIMELINE_IDINGROUP" val="6"/>
  <p:tag name="KSO_WM_UNIT_TIMELINE_EMPHASIS_ID" val="3"/>
  <p:tag name="KSO_WM_UNIT_ADJUSTLAYOUT_ID" val="23"/>
  <p:tag name="KSO_WM_UNIT_VALUE" val="21"/>
  <p:tag name="KSO_WM_UNIT_HIGHLIGHT" val="0"/>
  <p:tag name="KSO_WM_UNIT_COMPATIBLE" val="0"/>
  <p:tag name="KSO_WM_DIAGRAM_GROUP_CODE" val="m1-1"/>
  <p:tag name="KSO_WM_UNIT_TYPE" val="m_h_f"/>
  <p:tag name="KSO_WM_UNIT_INDEX" val="1_2_1"/>
  <p:tag name="KSO_WM_UNIT_ID" val="diagram20191587_3*m_h_f*1_2_1"/>
  <p:tag name="KSO_WM_TEMPLATE_CATEGORY" val="diagram"/>
  <p:tag name="KSO_WM_TEMPLATE_INDEX" val="20191587"/>
  <p:tag name="KSO_WM_UNIT_LAYERLEVEL" val="1_1_1"/>
  <p:tag name="KSO_WM_TAG_VERSION" val="1.0"/>
  <p:tag name="KSO_WM_BEAUTIFY_FLAG" val="#wm#"/>
  <p:tag name="KSO_WM_UNIT_PRESET_TEXT" val="简单地描述该时间点发生的一些事件"/>
  <p:tag name="KSO_WM_UNIT_TEXT_FILL_FORE_SCHEMECOLOR_INDEX" val="14"/>
  <p:tag name="KSO_WM_UNIT_TEXT_FILL_TYPE" val="1"/>
  <p:tag name="KSO_WM_UNIT_USESOURCEFORMAT_APPLY" val="1"/>
</p:tagLst>
</file>

<file path=ppt/tags/tag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0.xml><?xml version="1.0" encoding="utf-8"?>
<p:tagLst xmlns:a="http://schemas.openxmlformats.org/drawingml/2006/main" xmlns:r="http://schemas.openxmlformats.org/officeDocument/2006/relationships" xmlns:p="http://schemas.openxmlformats.org/presentationml/2006/main">
  <p:tag name="KSO_WM_UNIT_ADJUSTLAYOUT_ID" val="24"/>
  <p:tag name="KSO_WM_UNIT_HIGHLIGHT" val="0"/>
  <p:tag name="KSO_WM_UNIT_COMPATIBLE" val="0"/>
  <p:tag name="KSO_WM_DIAGRAM_GROUP_CODE" val="m1-3"/>
  <p:tag name="KSO_WM_UNIT_TYPE" val="i"/>
  <p:tag name="KSO_WM_UNIT_INDEX" val="1"/>
  <p:tag name="KSO_WM_UNIT_ID" val="diagram20191587_3*i*1"/>
  <p:tag name="KSO_WM_TEMPLATE_CATEGORY" val="diagram"/>
  <p:tag name="KSO_WM_TEMPLATE_INDEX" val="20191587"/>
  <p:tag name="KSO_WM_UNIT_LAYERLEVEL" val="1"/>
  <p:tag name="KSO_WM_TAG_VERSION" val="1.0"/>
  <p:tag name="KSO_WM_BEAUTIFY_FLAG" val="#wm#"/>
  <p:tag name="KSO_WM_UNIT_FILL_FORE_SCHEMECOLOR_INDEX" val="8"/>
  <p:tag name="KSO_WM_UNIT_FILL_TYPE" val="1"/>
  <p:tag name="KSO_WM_UNIT_USESOURCEFORMAT_APPLY" val="1"/>
</p:tagLst>
</file>

<file path=ppt/tags/tag61.xml><?xml version="1.0" encoding="utf-8"?>
<p:tagLst xmlns:a="http://schemas.openxmlformats.org/drawingml/2006/main" xmlns:r="http://schemas.openxmlformats.org/officeDocument/2006/relationships" xmlns:p="http://schemas.openxmlformats.org/presentationml/2006/main">
  <p:tag name="KSO_WM_UNIT_TIMELINE_IDINGROUP" val="5"/>
  <p:tag name="KSO_WM_UNIT_TIMELINE_EMPHASIS_ID" val="6"/>
  <p:tag name="KSO_WM_UNIT_ADJUSTLAYOUT_ID" val="27"/>
  <p:tag name="KSO_WM_UNIT_HIGHLIGHT" val="0"/>
  <p:tag name="KSO_WM_UNIT_COMPATIBLE" val="0"/>
  <p:tag name="KSO_WM_DIAGRAM_GROUP_CODE" val="m1-1"/>
  <p:tag name="KSO_WM_UNIT_TYPE" val="m_h_i"/>
  <p:tag name="KSO_WM_UNIT_INDEX" val="1_2_3"/>
  <p:tag name="KSO_WM_UNIT_ID" val="diagram20191587_3*m_h_i*1_2_3"/>
  <p:tag name="KSO_WM_TEMPLATE_CATEGORY" val="diagram"/>
  <p:tag name="KSO_WM_TEMPLATE_INDEX" val="20191587"/>
  <p:tag name="KSO_WM_UNIT_LAYERLEVEL" val="1_1_1"/>
  <p:tag name="KSO_WM_TAG_VERSION" val="1.0"/>
  <p:tag name="KSO_WM_BEAUTIFY_FLAG" val="#wm#"/>
  <p:tag name="KSO_WM_UNIT_USESOURCEFORMAT_APPLY" val="1"/>
</p:tagLst>
</file>

<file path=ppt/tags/tag62.xml><?xml version="1.0" encoding="utf-8"?>
<p:tagLst xmlns:a="http://schemas.openxmlformats.org/drawingml/2006/main" xmlns:r="http://schemas.openxmlformats.org/officeDocument/2006/relationships" xmlns:p="http://schemas.openxmlformats.org/presentationml/2006/main">
  <p:tag name="KSO_WM_UNIT_PICTURE_CLIP_FLAG" val="1"/>
  <p:tag name="KSO_WM_UNIT_ADJUSTLAYOUT_ID" val="18"/>
  <p:tag name="KSO_WM_UNIT_VALUE" val="1209*950"/>
  <p:tag name="KSO_WM_UNIT_HIGHLIGHT" val="0"/>
  <p:tag name="KSO_WM_UNIT_COMPATIBLE" val="0"/>
  <p:tag name="KSO_WM_DIAGRAM_GROUP_CODE" val="m1-3"/>
  <p:tag name="KSO_WM_UNIT_TYPE" val="d"/>
  <p:tag name="KSO_WM_UNIT_INDEX" val="1"/>
  <p:tag name="KSO_WM_UNIT_ID" val="diagram20191587_3*d*1"/>
  <p:tag name="KSO_WM_TEMPLATE_CATEGORY" val="diagram"/>
  <p:tag name="KSO_WM_TEMPLATE_INDEX" val="20191587"/>
  <p:tag name="KSO_WM_UNIT_LAYERLEVEL" val="1"/>
  <p:tag name="KSO_WM_TAG_VERSION" val="1.0"/>
  <p:tag name="KSO_WM_BEAUTIFY_FLAG" val="#wm#"/>
  <p:tag name="KSO_WM_UNIT_USESOURCEFORMAT_APPLY" val="1"/>
</p:tagLst>
</file>

<file path=ppt/tags/tag63.xml><?xml version="1.0" encoding="utf-8"?>
<p:tagLst xmlns:a="http://schemas.openxmlformats.org/drawingml/2006/main" xmlns:r="http://schemas.openxmlformats.org/officeDocument/2006/relationships" xmlns:p="http://schemas.openxmlformats.org/presentationml/2006/main">
  <p:tag name="KSO_WM_UNIT_TIMELINE_IDINGROUP" val="3"/>
  <p:tag name="KSO_WM_UNIT_TIMELINE_EMPHASIS_ID" val="4"/>
  <p:tag name="KSO_WM_UNIT_ADJUSTLAYOUT_ID" val="25"/>
  <p:tag name="KSO_WM_UNIT_HIGHLIGHT" val="0"/>
  <p:tag name="KSO_WM_UNIT_COMPATIBLE" val="0"/>
  <p:tag name="KSO_WM_DIAGRAM_GROUP_CODE" val="m1-1"/>
  <p:tag name="KSO_WM_UNIT_TYPE" val="m_h_i"/>
  <p:tag name="KSO_WM_UNIT_INDEX" val="1_2_1"/>
  <p:tag name="KSO_WM_UNIT_ID" val="diagram20191587_3*m_h_i*1_2_1"/>
  <p:tag name="KSO_WM_TEMPLATE_CATEGORY" val="diagram"/>
  <p:tag name="KSO_WM_TEMPLATE_INDEX" val="20191587"/>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 name="KSO_WM_UNIT_USESOURCEFORMAT_APPLY" val="1"/>
</p:tagLst>
</file>

<file path=ppt/tags/tag64.xml><?xml version="1.0" encoding="utf-8"?>
<p:tagLst xmlns:a="http://schemas.openxmlformats.org/drawingml/2006/main" xmlns:r="http://schemas.openxmlformats.org/officeDocument/2006/relationships" xmlns:p="http://schemas.openxmlformats.org/presentationml/2006/main">
  <p:tag name="KSO_WM_UNIT_TIMELINE_IDINGROUP" val="4"/>
  <p:tag name="KSO_WM_UNIT_TIMELINE_EMPHASIS_ID" val="5"/>
  <p:tag name="KSO_WM_UNIT_ADJUSTLAYOUT_ID" val="26"/>
  <p:tag name="KSO_WM_UNIT_HIGHLIGHT" val="0"/>
  <p:tag name="KSO_WM_UNIT_COMPATIBLE" val="0"/>
  <p:tag name="KSO_WM_DIAGRAM_GROUP_CODE" val="m1-1"/>
  <p:tag name="KSO_WM_UNIT_TYPE" val="m_h_i"/>
  <p:tag name="KSO_WM_UNIT_INDEX" val="1_2_2"/>
  <p:tag name="KSO_WM_UNIT_ID" val="diagram20191587_3*m_h_i*1_2_2"/>
  <p:tag name="KSO_WM_TEMPLATE_CATEGORY" val="diagram"/>
  <p:tag name="KSO_WM_TEMPLATE_INDEX" val="20191587"/>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 name="KSO_WM_UNIT_USESOURCEFORMAT_APPLY" val="1"/>
</p:tagLst>
</file>

<file path=ppt/tags/tag65.xml><?xml version="1.0" encoding="utf-8"?>
<p:tagLst xmlns:a="http://schemas.openxmlformats.org/drawingml/2006/main" xmlns:r="http://schemas.openxmlformats.org/officeDocument/2006/relationships" xmlns:p="http://schemas.openxmlformats.org/presentationml/2006/main">
  <p:tag name="KSO_WM_UNIT_TIMELINE_IDINGROUP" val="3"/>
  <p:tag name="KSO_WM_UNIT_ADJUSTLAYOUT_ID" val="44"/>
  <p:tag name="KSO_WM_UNIT_HIGHLIGHT" val="0"/>
  <p:tag name="KSO_WM_UNIT_COMPATIBLE" val="0"/>
  <p:tag name="KSO_WM_DIAGRAM_GROUP_CODE" val="m1-1"/>
  <p:tag name="KSO_WM_UNIT_TYPE" val="m_h_i"/>
  <p:tag name="KSO_WM_UNIT_INDEX" val="1_1_2"/>
  <p:tag name="KSO_WM_UNIT_ID" val="diagram20191587_3*m_h_i*1_1_2"/>
  <p:tag name="KSO_WM_TEMPLATE_CATEGORY" val="diagram"/>
  <p:tag name="KSO_WM_TEMPLATE_INDEX" val="20191587"/>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1"/>
</p:tagLst>
</file>

<file path=ppt/tags/tag66.xml><?xml version="1.0" encoding="utf-8"?>
<p:tagLst xmlns:a="http://schemas.openxmlformats.org/drawingml/2006/main" xmlns:r="http://schemas.openxmlformats.org/officeDocument/2006/relationships" xmlns:p="http://schemas.openxmlformats.org/presentationml/2006/main">
  <p:tag name="KSO_WM_UNIT_TIMELINE_IDINGROUP" val="4"/>
  <p:tag name="KSO_WM_UNIT_TIMELINE_EMPHASIS_ID" val="5"/>
  <p:tag name="KSO_WM_UNIT_ADJUSTLAYOUT_ID" val="6"/>
  <p:tag name="KSO_WM_UNIT_HIGHLIGHT" val="0"/>
  <p:tag name="KSO_WM_UNIT_COMPATIBLE" val="0"/>
  <p:tag name="KSO_WM_DIAGRAM_GROUP_CODE" val="m1-1"/>
  <p:tag name="KSO_WM_UNIT_TYPE" val="m_h_i"/>
  <p:tag name="KSO_WM_UNIT_INDEX" val="1_1_3"/>
  <p:tag name="KSO_WM_UNIT_ID" val="diagram20191587_3*m_h_i*1_1_3"/>
  <p:tag name="KSO_WM_TEMPLATE_CATEGORY" val="diagram"/>
  <p:tag name="KSO_WM_TEMPLATE_INDEX" val="20191587"/>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1"/>
</p:tagLst>
</file>

<file path=ppt/tags/tag6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20188729"/>
  <p:tag name="KSO_WM_TAG_VERSION" val="1.0"/>
  <p:tag name="KSO_WM_SLIDE_INDEX" val="1"/>
  <p:tag name="KSO_WM_SLIDE_ITEM_CNT" val="2"/>
  <p:tag name="KSO_WM_SLIDE_LAYOUT" val="n"/>
  <p:tag name="KSO_WM_SLIDE_LAYOUT_CNT" val="1"/>
  <p:tag name="KSO_WM_SLIDE_TYPE" val="text"/>
  <p:tag name="KSO_WM_SLIDE_SUBTYPE" val="diag"/>
  <p:tag name="KSO_WM_SLIDE_POSITION" val="86.1994*58.3"/>
  <p:tag name="KSO_WM_SLIDE_SIZE" val="787.601*422"/>
  <p:tag name="KSO_WM_DIAGRAM_GROUP_CODE" val="n1-1"/>
  <p:tag name="KSO_WM_SLIDE_ID" val="diagram20188729_1"/>
  <p:tag name="KSO_WM_TEMPLATE_SUBCATEGORY" val="0"/>
  <p:tag name="KSO_WM_SLIDE_DIAGTYPE" val="n"/>
</p:tagLst>
</file>

<file path=ppt/tags/tag68.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8729"/>
  <p:tag name="KSO_WM_UNIT_TYPE" val="n_h_i"/>
  <p:tag name="KSO_WM_UNIT_INDEX" val="1_1_1"/>
  <p:tag name="KSO_WM_UNIT_ID" val="diagram20188729_1*n_h_i*1_1_1"/>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2"/>
  <p:tag name="KSO_WM_UNIT_TEXT_FILL_TYPE" val="1"/>
  <p:tag name="KSO_WM_UNIT_USESOURCEFORMAT_APPLY" val="1"/>
  <p:tag name="KSO_WM_UNIT_DIAGRAM_SCHEMECOLOR_ID" val="0"/>
</p:tagLst>
</file>

<file path=ppt/tags/tag69.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8729"/>
  <p:tag name="KSO_WM_UNIT_TYPE" val="n_h_i"/>
  <p:tag name="KSO_WM_UNIT_INDEX" val="1_1_2"/>
  <p:tag name="KSO_WM_UNIT_ID" val="diagram20188729_1*n_h_i*1_1_2"/>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0"/>
</p:tagLst>
</file>

<file path=ppt/tags/tag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0.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8729"/>
  <p:tag name="KSO_WM_UNIT_TYPE" val="n_h_i"/>
  <p:tag name="KSO_WM_UNIT_INDEX" val="1_1_3"/>
  <p:tag name="KSO_WM_UNIT_ID" val="diagram20188729_1*n_h_i*1_1_3"/>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0"/>
</p:tagLst>
</file>

<file path=ppt/tags/tag71.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8729"/>
  <p:tag name="KSO_WM_UNIT_TYPE" val="n_h_i"/>
  <p:tag name="KSO_WM_UNIT_INDEX" val="1_1_4"/>
  <p:tag name="KSO_WM_UNIT_ID" val="diagram20188729_1*n_h_i*1_1_4"/>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0"/>
</p:tagLst>
</file>

<file path=ppt/tags/tag72.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8729"/>
  <p:tag name="KSO_WM_UNIT_TYPE" val="n_h_i"/>
  <p:tag name="KSO_WM_UNIT_INDEX" val="1_1_5"/>
  <p:tag name="KSO_WM_UNIT_ID" val="diagram20188729_1*n_h_i*1_1_5"/>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0"/>
</p:tagLst>
</file>

<file path=ppt/tags/tag73.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8729"/>
  <p:tag name="KSO_WM_UNIT_TYPE" val="n_h_i"/>
  <p:tag name="KSO_WM_UNIT_INDEX" val="1_1_6"/>
  <p:tag name="KSO_WM_UNIT_ID" val="diagram20188729_1*n_h_i*1_1_6"/>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0"/>
</p:tagLst>
</file>

<file path=ppt/tags/tag74.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8729"/>
  <p:tag name="KSO_WM_UNIT_TYPE" val="n_h_i"/>
  <p:tag name="KSO_WM_UNIT_INDEX" val="1_1_7"/>
  <p:tag name="KSO_WM_UNIT_ID" val="diagram20188729_1*n_h_i*1_1_7"/>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0"/>
</p:tagLst>
</file>

<file path=ppt/tags/tag75.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8729"/>
  <p:tag name="KSO_WM_UNIT_TYPE" val="n_h_i"/>
  <p:tag name="KSO_WM_UNIT_INDEX" val="1_1_8"/>
  <p:tag name="KSO_WM_UNIT_ID" val="diagram20188729_1*n_h_i*1_1_8"/>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0"/>
</p:tagLst>
</file>

<file path=ppt/tags/tag76.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8729"/>
  <p:tag name="KSO_WM_UNIT_TYPE" val="n_h_i"/>
  <p:tag name="KSO_WM_UNIT_INDEX" val="1_1_9"/>
  <p:tag name="KSO_WM_UNIT_ID" val="diagram20188729_1*n_h_i*1_1_9"/>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0"/>
</p:tagLst>
</file>

<file path=ppt/tags/tag77.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8729"/>
  <p:tag name="KSO_WM_UNIT_TYPE" val="n_h_i"/>
  <p:tag name="KSO_WM_UNIT_INDEX" val="1_1_10"/>
  <p:tag name="KSO_WM_UNIT_ID" val="diagram20188729_1*n_h_i*1_1_10"/>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0"/>
</p:tagLst>
</file>

<file path=ppt/tags/tag78.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8729"/>
  <p:tag name="KSO_WM_UNIT_TYPE" val="n_h_i"/>
  <p:tag name="KSO_WM_UNIT_INDEX" val="1_1_11"/>
  <p:tag name="KSO_WM_UNIT_ID" val="diagram20188729_1*n_h_i*1_1_11"/>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0"/>
</p:tagLst>
</file>

<file path=ppt/tags/tag79.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8729"/>
  <p:tag name="KSO_WM_UNIT_TYPE" val="n_h_i"/>
  <p:tag name="KSO_WM_UNIT_INDEX" val="1_1_12"/>
  <p:tag name="KSO_WM_UNIT_ID" val="diagram20188729_1*n_h_i*1_1_12"/>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0"/>
</p:tagLst>
</file>

<file path=ppt/tags/tag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0.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8729"/>
  <p:tag name="KSO_WM_UNIT_TYPE" val="n_h_i"/>
  <p:tag name="KSO_WM_UNIT_INDEX" val="1_1_13"/>
  <p:tag name="KSO_WM_UNIT_ID" val="diagram20188729_1*n_h_i*1_1_13"/>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0"/>
</p:tagLst>
</file>

<file path=ppt/tags/tag81.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8729"/>
  <p:tag name="KSO_WM_UNIT_TYPE" val="n_h_i"/>
  <p:tag name="KSO_WM_UNIT_INDEX" val="1_1_14"/>
  <p:tag name="KSO_WM_UNIT_ID" val="diagram20188729_1*n_h_i*1_1_14"/>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0"/>
</p:tagLst>
</file>

<file path=ppt/tags/tag82.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8729"/>
  <p:tag name="KSO_WM_UNIT_TYPE" val="n_h_i"/>
  <p:tag name="KSO_WM_UNIT_INDEX" val="1_1_15"/>
  <p:tag name="KSO_WM_UNIT_ID" val="diagram20188729_1*n_h_i*1_1_15"/>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0"/>
</p:tagLst>
</file>

<file path=ppt/tags/tag83.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8729"/>
  <p:tag name="KSO_WM_UNIT_TYPE" val="n_h_i"/>
  <p:tag name="KSO_WM_UNIT_INDEX" val="1_1_16"/>
  <p:tag name="KSO_WM_UNIT_ID" val="diagram20188729_1*n_h_i*1_1_16"/>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0"/>
</p:tagLst>
</file>

<file path=ppt/tags/tag84.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8729"/>
  <p:tag name="KSO_WM_UNIT_TYPE" val="n_h_i"/>
  <p:tag name="KSO_WM_UNIT_INDEX" val="1_1_17"/>
  <p:tag name="KSO_WM_UNIT_ID" val="diagram20188729_1*n_h_i*1_1_17"/>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0"/>
</p:tagLst>
</file>

<file path=ppt/tags/tag85.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8729"/>
  <p:tag name="KSO_WM_UNIT_TYPE" val="n_h_i"/>
  <p:tag name="KSO_WM_UNIT_INDEX" val="1_1_18"/>
  <p:tag name="KSO_WM_UNIT_ID" val="diagram20188729_1*n_h_i*1_1_18"/>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0"/>
</p:tagLst>
</file>

<file path=ppt/tags/tag86.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8729"/>
  <p:tag name="KSO_WM_UNIT_TYPE" val="n_h_i"/>
  <p:tag name="KSO_WM_UNIT_INDEX" val="1_1_19"/>
  <p:tag name="KSO_WM_UNIT_ID" val="diagram20188729_1*n_h_i*1_1_19"/>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0"/>
</p:tagLst>
</file>

<file path=ppt/tags/tag87.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8729"/>
  <p:tag name="KSO_WM_UNIT_TYPE" val="n_h_i"/>
  <p:tag name="KSO_WM_UNIT_INDEX" val="1_1_20"/>
  <p:tag name="KSO_WM_UNIT_ID" val="diagram20188729_1*n_h_i*1_1_20"/>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0"/>
</p:tagLst>
</file>

<file path=ppt/tags/tag88.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8729"/>
  <p:tag name="KSO_WM_UNIT_TYPE" val="n_h_i"/>
  <p:tag name="KSO_WM_UNIT_INDEX" val="1_1_21"/>
  <p:tag name="KSO_WM_UNIT_ID" val="diagram20188729_1*n_h_i*1_1_21"/>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0"/>
</p:tagLst>
</file>

<file path=ppt/tags/tag89.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8729"/>
  <p:tag name="KSO_WM_UNIT_TYPE" val="n_h_i"/>
  <p:tag name="KSO_WM_UNIT_INDEX" val="1_1_22"/>
  <p:tag name="KSO_WM_UNIT_ID" val="diagram20188729_1*n_h_i*1_1_22"/>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0"/>
</p:tagLst>
</file>

<file path=ppt/tags/tag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90.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8729"/>
  <p:tag name="KSO_WM_UNIT_TYPE" val="n_h_i"/>
  <p:tag name="KSO_WM_UNIT_INDEX" val="1_1_23"/>
  <p:tag name="KSO_WM_UNIT_ID" val="diagram20188729_1*n_h_i*1_1_23"/>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0"/>
</p:tagLst>
</file>

<file path=ppt/tags/tag91.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8729"/>
  <p:tag name="KSO_WM_UNIT_TYPE" val="n_h_i"/>
  <p:tag name="KSO_WM_UNIT_INDEX" val="1_1_24"/>
  <p:tag name="KSO_WM_UNIT_ID" val="diagram20188729_1*n_h_i*1_1_24"/>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0"/>
</p:tagLst>
</file>

<file path=ppt/tags/tag92.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8729"/>
  <p:tag name="KSO_WM_UNIT_TYPE" val="n_h_i"/>
  <p:tag name="KSO_WM_UNIT_INDEX" val="1_1_25"/>
  <p:tag name="KSO_WM_UNIT_ID" val="diagram20188729_1*n_h_i*1_1_25"/>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0"/>
</p:tagLst>
</file>

<file path=ppt/tags/tag93.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8729"/>
  <p:tag name="KSO_WM_UNIT_TYPE" val="n_h_i"/>
  <p:tag name="KSO_WM_UNIT_INDEX" val="1_1_26"/>
  <p:tag name="KSO_WM_UNIT_ID" val="diagram20188729_1*n_h_i*1_1_26"/>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0"/>
</p:tagLst>
</file>

<file path=ppt/tags/tag94.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8729"/>
  <p:tag name="KSO_WM_UNIT_TYPE" val="n_h_i"/>
  <p:tag name="KSO_WM_UNIT_INDEX" val="1_1_27"/>
  <p:tag name="KSO_WM_UNIT_ID" val="diagram20188729_1*n_h_i*1_1_27"/>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0"/>
</p:tagLst>
</file>

<file path=ppt/tags/tag95.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8729"/>
  <p:tag name="KSO_WM_UNIT_TYPE" val="n_h_i"/>
  <p:tag name="KSO_WM_UNIT_INDEX" val="1_1_28"/>
  <p:tag name="KSO_WM_UNIT_ID" val="diagram20188729_1*n_h_i*1_1_28"/>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0"/>
</p:tagLst>
</file>

<file path=ppt/tags/tag96.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8729"/>
  <p:tag name="KSO_WM_UNIT_TYPE" val="n_h_i"/>
  <p:tag name="KSO_WM_UNIT_INDEX" val="1_1_29"/>
  <p:tag name="KSO_WM_UNIT_ID" val="diagram20188729_1*n_h_i*1_1_29"/>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0"/>
</p:tagLst>
</file>

<file path=ppt/tags/tag97.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8729"/>
  <p:tag name="KSO_WM_UNIT_TYPE" val="n_h_i"/>
  <p:tag name="KSO_WM_UNIT_INDEX" val="1_1_30"/>
  <p:tag name="KSO_WM_UNIT_ID" val="diagram20188729_1*n_h_i*1_1_30"/>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0"/>
</p:tagLst>
</file>

<file path=ppt/tags/tag98.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8729"/>
  <p:tag name="KSO_WM_UNIT_TYPE" val="n_h_i"/>
  <p:tag name="KSO_WM_UNIT_INDEX" val="1_1_31"/>
  <p:tag name="KSO_WM_UNIT_ID" val="diagram20188729_1*n_h_i*1_1_31"/>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0"/>
</p:tagLst>
</file>

<file path=ppt/tags/tag99.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8729"/>
  <p:tag name="KSO_WM_UNIT_TYPE" val="n_h_i"/>
  <p:tag name="KSO_WM_UNIT_INDEX" val="1_1_32"/>
  <p:tag name="KSO_WM_UNIT_ID" val="diagram20188729_1*n_h_i*1_1_32"/>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0"/>
</p:tagLst>
</file>

<file path=ppt/theme/theme1.xml><?xml version="1.0" encoding="utf-8"?>
<a:theme xmlns:a="http://schemas.openxmlformats.org/drawingml/2006/main" name="千图网海量PPT模板www.58pic.com">
  <a:themeElements>
    <a:clrScheme name="LvyhTools保存的主题色-20170826-123122">
      <a:dk1>
        <a:srgbClr val="000000"/>
      </a:dk1>
      <a:lt1>
        <a:srgbClr val="FFFFFF"/>
      </a:lt1>
      <a:dk2>
        <a:srgbClr val="778495"/>
      </a:dk2>
      <a:lt2>
        <a:srgbClr val="F0F0F0"/>
      </a:lt2>
      <a:accent1>
        <a:srgbClr val="4B5050"/>
      </a:accent1>
      <a:accent2>
        <a:srgbClr val="F5AA19"/>
      </a:accent2>
      <a:accent3>
        <a:srgbClr val="4B5050"/>
      </a:accent3>
      <a:accent4>
        <a:srgbClr val="91969B"/>
      </a:accent4>
      <a:accent5>
        <a:srgbClr val="4B5050"/>
      </a:accent5>
      <a:accent6>
        <a:srgbClr val="91969B"/>
      </a:accent6>
      <a:hlink>
        <a:srgbClr val="4B5050"/>
      </a:hlink>
      <a:folHlink>
        <a:srgbClr val="BFBFBF"/>
      </a:folHlink>
    </a:clrScheme>
    <a:fontScheme name="Arial+微软雅黑">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nchor="ctr">
        <a:spAutoFit/>
      </a:bodyPr>
      <a:lstStyle>
        <a:defPPr>
          <a:lnSpc>
            <a:spcPct val="120000"/>
          </a:lnSpc>
          <a:defRPr dirty="0" smtClean="0">
            <a:solidFill>
              <a:schemeClr val="tx1">
                <a:lumMod val="75000"/>
                <a:lumOff val="25000"/>
              </a:schemeClr>
            </a:solidFill>
          </a:defRPr>
        </a:defPPr>
      </a:lstStyle>
    </a:txDef>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1_千图网海量PPT模板www.58pic.com">
  <a:themeElements>
    <a:clrScheme name="LvyhTools保存的主题色-20170826-123122">
      <a:dk1>
        <a:srgbClr val="000000"/>
      </a:dk1>
      <a:lt1>
        <a:srgbClr val="FFFFFF"/>
      </a:lt1>
      <a:dk2>
        <a:srgbClr val="778495"/>
      </a:dk2>
      <a:lt2>
        <a:srgbClr val="F0F0F0"/>
      </a:lt2>
      <a:accent1>
        <a:srgbClr val="4B5050"/>
      </a:accent1>
      <a:accent2>
        <a:srgbClr val="F5AA19"/>
      </a:accent2>
      <a:accent3>
        <a:srgbClr val="4B5050"/>
      </a:accent3>
      <a:accent4>
        <a:srgbClr val="91969B"/>
      </a:accent4>
      <a:accent5>
        <a:srgbClr val="4B5050"/>
      </a:accent5>
      <a:accent6>
        <a:srgbClr val="91969B"/>
      </a:accent6>
      <a:hlink>
        <a:srgbClr val="4B5050"/>
      </a:hlink>
      <a:folHlink>
        <a:srgbClr val="BFBFBF"/>
      </a:folHlink>
    </a:clrScheme>
    <a:fontScheme name="Arial+微软雅黑">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nchor="ctr">
        <a:spAutoFit/>
      </a:bodyPr>
      <a:lstStyle>
        <a:defPPr>
          <a:lnSpc>
            <a:spcPct val="120000"/>
          </a:lnSpc>
          <a:defRPr dirty="0" smtClean="0">
            <a:solidFill>
              <a:schemeClr val="tx1">
                <a:lumMod val="75000"/>
                <a:lumOff val="25000"/>
              </a:schemeClr>
            </a:solidFill>
          </a:defRPr>
        </a:defPPr>
      </a:lstStyle>
    </a:txDef>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2_千图网海量PPT模板www.58pic.com">
  <a:themeElements>
    <a:clrScheme name="LvyhTools保存的主题色-20170826-123122">
      <a:dk1>
        <a:srgbClr val="000000"/>
      </a:dk1>
      <a:lt1>
        <a:srgbClr val="FFFFFF"/>
      </a:lt1>
      <a:dk2>
        <a:srgbClr val="778495"/>
      </a:dk2>
      <a:lt2>
        <a:srgbClr val="F0F0F0"/>
      </a:lt2>
      <a:accent1>
        <a:srgbClr val="4B5050"/>
      </a:accent1>
      <a:accent2>
        <a:srgbClr val="F5AA19"/>
      </a:accent2>
      <a:accent3>
        <a:srgbClr val="4B5050"/>
      </a:accent3>
      <a:accent4>
        <a:srgbClr val="91969B"/>
      </a:accent4>
      <a:accent5>
        <a:srgbClr val="4B5050"/>
      </a:accent5>
      <a:accent6>
        <a:srgbClr val="91969B"/>
      </a:accent6>
      <a:hlink>
        <a:srgbClr val="4B5050"/>
      </a:hlink>
      <a:folHlink>
        <a:srgbClr val="BFBFBF"/>
      </a:folHlink>
    </a:clrScheme>
    <a:fontScheme name="Arial+微软雅黑">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nchor="ctr">
        <a:spAutoFit/>
      </a:bodyPr>
      <a:lstStyle>
        <a:defPPr>
          <a:lnSpc>
            <a:spcPct val="120000"/>
          </a:lnSpc>
          <a:defRPr dirty="0" smtClean="0">
            <a:solidFill>
              <a:schemeClr val="tx1">
                <a:lumMod val="75000"/>
                <a:lumOff val="25000"/>
              </a:schemeClr>
            </a:solidFill>
          </a:defRPr>
        </a:defPPr>
      </a:lstStyle>
    </a:txDef>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Override1.xml><?xml version="1.0" encoding="utf-8"?>
<a:themeOverride xmlns:a="http://schemas.openxmlformats.org/drawingml/2006/main">
  <a:clrScheme name="LvyhTools保存的主题色-20170826-123122">
    <a:dk1>
      <a:srgbClr val="000000"/>
    </a:dk1>
    <a:lt1>
      <a:srgbClr val="FFFFFF"/>
    </a:lt1>
    <a:dk2>
      <a:srgbClr val="778495"/>
    </a:dk2>
    <a:lt2>
      <a:srgbClr val="F0F0F0"/>
    </a:lt2>
    <a:accent1>
      <a:srgbClr val="4B5050"/>
    </a:accent1>
    <a:accent2>
      <a:srgbClr val="F5AA19"/>
    </a:accent2>
    <a:accent3>
      <a:srgbClr val="4B5050"/>
    </a:accent3>
    <a:accent4>
      <a:srgbClr val="91969B"/>
    </a:accent4>
    <a:accent5>
      <a:srgbClr val="4B5050"/>
    </a:accent5>
    <a:accent6>
      <a:srgbClr val="91969B"/>
    </a:accent6>
    <a:hlink>
      <a:srgbClr val="4B5050"/>
    </a:hlink>
    <a:folHlink>
      <a:srgbClr val="BFBFBF"/>
    </a:folHlink>
  </a:clrScheme>
</a:themeOverride>
</file>

<file path=ppt/theme/themeOverride2.xml><?xml version="1.0" encoding="utf-8"?>
<a:themeOverride xmlns:a="http://schemas.openxmlformats.org/drawingml/2006/main">
  <a:clrScheme name="LvyhTools保存的主题色-20170826-123122">
    <a:dk1>
      <a:srgbClr val="000000"/>
    </a:dk1>
    <a:lt1>
      <a:srgbClr val="FFFFFF"/>
    </a:lt1>
    <a:dk2>
      <a:srgbClr val="778495"/>
    </a:dk2>
    <a:lt2>
      <a:srgbClr val="F0F0F0"/>
    </a:lt2>
    <a:accent1>
      <a:srgbClr val="4B5050"/>
    </a:accent1>
    <a:accent2>
      <a:srgbClr val="F5AA19"/>
    </a:accent2>
    <a:accent3>
      <a:srgbClr val="4B5050"/>
    </a:accent3>
    <a:accent4>
      <a:srgbClr val="91969B"/>
    </a:accent4>
    <a:accent5>
      <a:srgbClr val="4B5050"/>
    </a:accent5>
    <a:accent6>
      <a:srgbClr val="91969B"/>
    </a:accent6>
    <a:hlink>
      <a:srgbClr val="4B5050"/>
    </a:hlink>
    <a:folHlink>
      <a:srgbClr val="BFBFBF"/>
    </a:folHlink>
  </a:clrScheme>
</a:themeOverride>
</file>

<file path=docProps/app.xml><?xml version="1.0" encoding="utf-8"?>
<Properties xmlns="http://schemas.openxmlformats.org/officeDocument/2006/extended-properties" xmlns:vt="http://schemas.openxmlformats.org/officeDocument/2006/docPropsVTypes">
  <Template>QT-</Template>
  <TotalTime>26</TotalTime>
  <Words>5011</Words>
  <Application>Microsoft Office PowerPoint</Application>
  <PresentationFormat>自定义</PresentationFormat>
  <Paragraphs>229</Paragraphs>
  <Slides>48</Slides>
  <Notes>2</Notes>
  <HiddenSlides>0</HiddenSlides>
  <MMClips>0</MMClips>
  <ScaleCrop>false</ScaleCrop>
  <HeadingPairs>
    <vt:vector size="6" baseType="variant">
      <vt:variant>
        <vt:lpstr>已用的字体</vt:lpstr>
      </vt:variant>
      <vt:variant>
        <vt:i4>17</vt:i4>
      </vt:variant>
      <vt:variant>
        <vt:lpstr>主题</vt:lpstr>
      </vt:variant>
      <vt:variant>
        <vt:i4>3</vt:i4>
      </vt:variant>
      <vt:variant>
        <vt:lpstr>幻灯片标题</vt:lpstr>
      </vt:variant>
      <vt:variant>
        <vt:i4>48</vt:i4>
      </vt:variant>
    </vt:vector>
  </HeadingPairs>
  <TitlesOfParts>
    <vt:vector size="68" baseType="lpstr">
      <vt:lpstr>Arial</vt:lpstr>
      <vt:lpstr>宋体</vt:lpstr>
      <vt:lpstr>Wingdings</vt:lpstr>
      <vt:lpstr>汉仪中宋简</vt:lpstr>
      <vt:lpstr>字魂59号-创粗黑</vt:lpstr>
      <vt:lpstr>Open Sans</vt:lpstr>
      <vt:lpstr>字魂105号-简雅黑</vt:lpstr>
      <vt:lpstr>Helvetica Light</vt:lpstr>
      <vt:lpstr>汉仪旗黑-85S</vt:lpstr>
      <vt:lpstr>Arial Unicode MS</vt:lpstr>
      <vt:lpstr>思源黑体</vt:lpstr>
      <vt:lpstr>楷体</vt:lpstr>
      <vt:lpstr>Calibri</vt:lpstr>
      <vt:lpstr>微软雅黑</vt:lpstr>
      <vt:lpstr>微软雅黑 Light</vt:lpstr>
      <vt:lpstr>Gulim</vt:lpstr>
      <vt:lpstr>等线</vt:lpstr>
      <vt:lpstr>千图网海量PPT模板www.58pic.com</vt:lpstr>
      <vt:lpstr>1_千图网海量PPT模板www.58pic.com</vt:lpstr>
      <vt:lpstr>2_千图网海量PPT模板www.58pic.com</vt:lpstr>
      <vt:lpstr>PowerPoint 演示文稿</vt:lpstr>
      <vt:lpstr>PowerPoint 演示文稿</vt:lpstr>
      <vt:lpstr>单元二    基础与基础图识读</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地下室的类型</vt:lpstr>
      <vt:lpstr>PowerPoint 演示文稿</vt:lpstr>
      <vt:lpstr>PowerPoint 演示文稿</vt:lpstr>
      <vt:lpstr>PowerPoint 演示文稿</vt:lpstr>
      <vt:lpstr>PowerPoint 演示文稿</vt:lpstr>
      <vt:lpstr>材料防水</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MC</dc:creator>
  <cp:keywords>千图网PPT模板</cp:keywords>
  <cp:lastModifiedBy>Windows 用户</cp:lastModifiedBy>
  <cp:revision>53</cp:revision>
  <dcterms:created xsi:type="dcterms:W3CDTF">2017-08-24T23:58:00Z</dcterms:created>
  <dcterms:modified xsi:type="dcterms:W3CDTF">2024-05-07T02:38:10Z</dcterms:modified>
  <cp:category>模板</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2052-11.3.0.9228</vt:lpwstr>
  </property>
</Properties>
</file>